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59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F832-AD86-4F37-A43A-AD220228C740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869B12F-58B3-4F62-B58D-EE1CE11092B3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F832-AD86-4F37-A43A-AD220228C740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B12F-58B3-4F62-B58D-EE1CE11092B3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869B12F-58B3-4F62-B58D-EE1CE11092B3}" type="slidenum">
              <a:rPr lang="en-GB" smtClean="0"/>
              <a:t>‹#›</a:t>
            </a:fld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F832-AD86-4F37-A43A-AD220228C740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F832-AD86-4F37-A43A-AD220228C740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869B12F-58B3-4F62-B58D-EE1CE11092B3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F832-AD86-4F37-A43A-AD220228C740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869B12F-58B3-4F62-B58D-EE1CE11092B3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7A0F832-AD86-4F37-A43A-AD220228C740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B12F-58B3-4F62-B58D-EE1CE11092B3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F832-AD86-4F37-A43A-AD220228C740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GB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869B12F-58B3-4F62-B58D-EE1CE11092B3}" type="slidenum">
              <a:rPr lang="en-GB" smtClean="0"/>
              <a:t>‹#›</a:t>
            </a:fld>
            <a:endParaRPr lang="en-GB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F832-AD86-4F37-A43A-AD220228C740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869B12F-58B3-4F62-B58D-EE1CE11092B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F832-AD86-4F37-A43A-AD220228C740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869B12F-58B3-4F62-B58D-EE1CE11092B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869B12F-58B3-4F62-B58D-EE1CE11092B3}" type="slidenum">
              <a:rPr lang="en-GB" smtClean="0"/>
              <a:t>‹#›</a:t>
            </a:fld>
            <a:endParaRPr lang="en-GB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F832-AD86-4F37-A43A-AD220228C740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869B12F-58B3-4F62-B58D-EE1CE11092B3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7A0F832-AD86-4F37-A43A-AD220228C740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7A0F832-AD86-4F37-A43A-AD220228C740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869B12F-58B3-4F62-B58D-EE1CE11092B3}" type="slidenum">
              <a:rPr lang="en-GB" smtClean="0"/>
              <a:t>‹#›</a:t>
            </a:fld>
            <a:endParaRPr lang="en-GB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YBUY1kZpf8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youtube.com/watch?v=XHgLYI9KZ-A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R.livsey@nhs.net" TargetMode="External"/><Relationship Id="rId2" Type="http://schemas.openxmlformats.org/officeDocument/2006/relationships/hyperlink" Target="mailto:.livsey@nhs.net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3140968"/>
            <a:ext cx="8784976" cy="3240360"/>
          </a:xfrm>
        </p:spPr>
        <p:txBody>
          <a:bodyPr>
            <a:normAutofit/>
          </a:bodyPr>
          <a:lstStyle/>
          <a:p>
            <a:r>
              <a:rPr lang="en-GB" sz="3600" dirty="0">
                <a:latin typeface="Calibri Light" panose="020F0302020204030204" pitchFamily="34" charset="0"/>
                <a:cs typeface="Calibri Light" panose="020F0302020204030204" pitchFamily="34" charset="0"/>
              </a:rPr>
              <a:t>Rachel </a:t>
            </a:r>
            <a:r>
              <a:rPr lang="en-GB" sz="3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Livsey</a:t>
            </a:r>
            <a:r>
              <a:rPr lang="en-GB" sz="3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MA</a:t>
            </a:r>
          </a:p>
          <a:p>
            <a:pPr algn="l"/>
            <a:endParaRPr lang="en-GB" sz="2400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l"/>
            <a:r>
              <a:rPr lang="en-GB" sz="2400" i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Bsc</a:t>
            </a:r>
            <a:r>
              <a:rPr lang="en-GB" sz="24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 (Hons) specialist community public health school nurse </a:t>
            </a:r>
          </a:p>
          <a:p>
            <a:pPr algn="l"/>
            <a:endParaRPr lang="en-GB" sz="2400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l"/>
            <a:r>
              <a:rPr lang="en-GB" sz="24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Specialist practitioner for youth offending team and pupil referral units – SW18. 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Thinking family- school nurses role in safeguarding during COVID19</a:t>
            </a:r>
          </a:p>
        </p:txBody>
      </p:sp>
    </p:spTree>
    <p:extLst>
      <p:ext uri="{BB962C8B-B14F-4D97-AF65-F5344CB8AC3E}">
        <p14:creationId xmlns:p14="http://schemas.microsoft.com/office/powerpoint/2010/main" val="236957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706090"/>
          </a:xfrm>
        </p:spPr>
        <p:txBody>
          <a:bodyPr>
            <a:normAutofit/>
          </a:bodyPr>
          <a:lstStyle/>
          <a:p>
            <a:r>
              <a:rPr lang="en-GB" sz="3600" b="1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What school nurses have in our armour…. 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628800"/>
            <a:ext cx="4968552" cy="4464496"/>
          </a:xfrm>
        </p:spPr>
      </p:pic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436096" y="1412776"/>
            <a:ext cx="3600400" cy="525658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  <a:t>Trauma Aware </a:t>
            </a:r>
            <a:r>
              <a:rPr lang="en-GB" sz="900" dirty="0">
                <a:latin typeface="Calibri Light" panose="020F0302020204030204" pitchFamily="34" charset="0"/>
                <a:cs typeface="Calibri Light" panose="020F0302020204030204" pitchFamily="34" charset="0"/>
                <a:hlinkClick r:id="rId3"/>
              </a:rPr>
              <a:t>https://www.youtube.com/watch?v=xYBUY1kZpf8</a:t>
            </a:r>
            <a:r>
              <a:rPr lang="en-GB" sz="9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  <a:t>Adverse Childhood Experience aware </a:t>
            </a:r>
            <a:r>
              <a:rPr lang="en-GB" sz="900" dirty="0">
                <a:latin typeface="Calibri Light" panose="020F0302020204030204" pitchFamily="34" charset="0"/>
                <a:cs typeface="Calibri Light" panose="020F0302020204030204" pitchFamily="34" charset="0"/>
                <a:hlinkClick r:id="rId4"/>
              </a:rPr>
              <a:t>https://www.youtube.com/watch?v=XHgLYI9KZ-A</a:t>
            </a:r>
            <a:r>
              <a:rPr lang="en-GB" sz="9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  <a:t>Motivational interviewing </a:t>
            </a:r>
          </a:p>
          <a:p>
            <a:pPr marL="0" indent="0">
              <a:buNone/>
            </a:pPr>
            <a: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  <a:t>As a children's nurse - well versed in family centred care – Ann Casey</a:t>
            </a:r>
          </a:p>
          <a:p>
            <a:pPr marL="0" indent="0">
              <a:buNone/>
            </a:pPr>
            <a: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  <a:t>Resilience and the ability to contain self and others</a:t>
            </a:r>
          </a:p>
          <a:p>
            <a:pPr marL="0" indent="0">
              <a:buNone/>
            </a:pPr>
            <a: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  <a:t>Clear safeguarding policies and supervision</a:t>
            </a:r>
          </a:p>
          <a:p>
            <a:pPr marL="0" indent="0">
              <a:buNone/>
            </a:pPr>
            <a: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  <a:t>Knowledge of the adolescent brain  - neurochemistry</a:t>
            </a:r>
          </a:p>
        </p:txBody>
      </p:sp>
    </p:spTree>
    <p:extLst>
      <p:ext uri="{BB962C8B-B14F-4D97-AF65-F5344CB8AC3E}">
        <p14:creationId xmlns:p14="http://schemas.microsoft.com/office/powerpoint/2010/main" val="2024243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2128"/>
          </a:xfrm>
        </p:spPr>
        <p:txBody>
          <a:bodyPr>
            <a:normAutofit fontScale="90000"/>
          </a:bodyPr>
          <a:lstStyle/>
          <a:p>
            <a:r>
              <a:rPr lang="en-GB" sz="4400" b="1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                      Family B </a:t>
            </a:r>
            <a:r>
              <a:rPr lang="en-GB" sz="16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all names have been changed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484784"/>
            <a:ext cx="8784976" cy="4781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Mamma B – victim of domestic violence and abuse (perpetrated by </a:t>
            </a:r>
            <a:r>
              <a:rPr lang="en-GB" sz="24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Pappa</a:t>
            </a:r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 B), maternal ill mental health, </a:t>
            </a:r>
            <a:r>
              <a:rPr lang="en-GB" sz="24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childrens</a:t>
            </a:r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 social care involvement from 2004 - 2018 re-referred to </a:t>
            </a:r>
            <a:r>
              <a:rPr lang="en-GB" sz="24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childrens</a:t>
            </a:r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 social care Dec. 2018 </a:t>
            </a:r>
          </a:p>
          <a:p>
            <a:pPr marL="0" indent="0">
              <a:buNone/>
            </a:pPr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Children previously taken into care August 2014 – Jan 2016</a:t>
            </a:r>
          </a:p>
          <a:p>
            <a:pPr marL="0" indent="0">
              <a:buNone/>
            </a:pPr>
            <a:endParaRPr lang="en-GB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171901"/>
              </p:ext>
            </p:extLst>
          </p:nvPr>
        </p:nvGraphicFramePr>
        <p:xfrm>
          <a:off x="323528" y="3140968"/>
          <a:ext cx="8568951" cy="31838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563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6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63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2408">
                <a:tc>
                  <a:txBody>
                    <a:bodyPr/>
                    <a:lstStyle/>
                    <a:p>
                      <a:r>
                        <a:rPr lang="en-GB" dirty="0"/>
                        <a:t>Paul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16 years  10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Not</a:t>
                      </a:r>
                      <a:r>
                        <a:rPr lang="en-GB" baseline="0" dirty="0"/>
                        <a:t> in education or training (NEET)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3484">
                <a:tc>
                  <a:txBody>
                    <a:bodyPr/>
                    <a:lstStyle/>
                    <a:p>
                      <a:r>
                        <a:rPr lang="en-GB" dirty="0"/>
                        <a:t>Micky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15 years  7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Pupil</a:t>
                      </a:r>
                      <a:r>
                        <a:rPr lang="en-GB" baseline="0" dirty="0"/>
                        <a:t> referral unit  (PRU)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484">
                <a:tc>
                  <a:txBody>
                    <a:bodyPr/>
                    <a:lstStyle/>
                    <a:p>
                      <a:r>
                        <a:rPr lang="en-GB" dirty="0"/>
                        <a:t>Daniel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13 years 10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Mainstream secondary school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484">
                <a:tc>
                  <a:txBody>
                    <a:bodyPr/>
                    <a:lstStyle/>
                    <a:p>
                      <a:r>
                        <a:rPr lang="en-GB" dirty="0"/>
                        <a:t>Rob</a:t>
                      </a:r>
                      <a:r>
                        <a:rPr lang="en-GB" baseline="0" dirty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9 years 10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Specialist social</a:t>
                      </a:r>
                      <a:r>
                        <a:rPr lang="en-GB" baseline="0" dirty="0"/>
                        <a:t> emotional mental health need school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3484">
                <a:tc>
                  <a:txBody>
                    <a:bodyPr/>
                    <a:lstStyle/>
                    <a:p>
                      <a:r>
                        <a:rPr lang="en-GB" dirty="0"/>
                        <a:t>Jody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8 years 10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Mainstream Primary</a:t>
                      </a:r>
                      <a:r>
                        <a:rPr lang="en-GB" baseline="0" dirty="0"/>
                        <a:t> school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5472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2128"/>
          </a:xfrm>
        </p:spPr>
        <p:txBody>
          <a:bodyPr/>
          <a:lstStyle/>
          <a:p>
            <a:r>
              <a:rPr lang="en-GB" b="1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What’s happening for the family in 2021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  <a:t>Ongoing poor engagement from parents . Case progressed to legal planning and the children are going into care again in the spring- COVID has delayed the courts.</a:t>
            </a:r>
          </a:p>
          <a:p>
            <a:pPr marL="0" indent="0">
              <a:buNone/>
            </a:pPr>
            <a:endParaRPr lang="en-GB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  <a:t>Behaviour has become unsettled for all children; they have been referred for intensive intervention therapy (IIT)</a:t>
            </a:r>
          </a:p>
          <a:p>
            <a:pPr marL="0" indent="0">
              <a:buNone/>
            </a:pPr>
            <a:endParaRPr lang="en-GB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  <a:t>School welfare checks to Mamma B have been ignored and </a:t>
            </a:r>
            <a:r>
              <a:rPr lang="en-GB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Pappa</a:t>
            </a:r>
            <a: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  <a:t> B was used to send messages.</a:t>
            </a:r>
          </a:p>
          <a:p>
            <a:pPr marL="0" indent="0">
              <a:buNone/>
            </a:pPr>
            <a:endParaRPr lang="en-GB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  <a:t>Mamma B has mental ill health and has no support to access appointments. </a:t>
            </a:r>
          </a:p>
          <a:p>
            <a:pPr marL="0" indent="0">
              <a:buNone/>
            </a:pPr>
            <a:endParaRPr lang="en-GB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GB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4844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80120"/>
          </a:xfrm>
        </p:spPr>
        <p:txBody>
          <a:bodyPr>
            <a:normAutofit/>
          </a:bodyPr>
          <a:lstStyle/>
          <a:p>
            <a:r>
              <a:rPr lang="en-GB" b="1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How school nurses thought family…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856984" cy="521432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  <a:t>Health reviews for all children-  a rota was drawn up between the school nurses so not to bombard the family for regular welfare checks. </a:t>
            </a:r>
          </a:p>
          <a:p>
            <a:pPr marL="0" indent="0">
              <a:buNone/>
            </a:pPr>
            <a:endParaRPr lang="en-GB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  <a:t>School nurse E mailed child in need service manager to understand why the children were told they were going into care so early. </a:t>
            </a:r>
          </a:p>
          <a:p>
            <a:pPr marL="0" indent="0">
              <a:buNone/>
            </a:pPr>
            <a:endParaRPr lang="en-GB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  <a:t>Social worker E mailed by school nursing service to discuss referring Mamma B to adult social care so she has support for </a:t>
            </a:r>
            <a:r>
              <a:rPr lang="en-GB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HER</a:t>
            </a:r>
            <a: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  <a:t> whilst the </a:t>
            </a:r>
            <a:r>
              <a:rPr lang="en-GB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childrens</a:t>
            </a:r>
            <a: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  <a:t> social care social worker helps Mamma B support her children. </a:t>
            </a:r>
          </a:p>
          <a:p>
            <a:pPr marL="0" indent="0">
              <a:buNone/>
            </a:pPr>
            <a:endParaRPr lang="en-GB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  <a:t>The school nurses didn’t (and don’t) work in silo and shared all relevant information with the multi disciplinary team and advocated for Mamma B by asking schools not to use </a:t>
            </a:r>
            <a:r>
              <a:rPr lang="en-GB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Pappa</a:t>
            </a:r>
            <a: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  <a:t> B to pass on messages to her as this may re-traumatise her.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4674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Keep in touch!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  <a:t>          : @rachemarie78</a:t>
            </a:r>
          </a:p>
          <a:p>
            <a:pPr marL="0" indent="0">
              <a:buNone/>
            </a:pPr>
            <a:endParaRPr lang="en-GB" dirty="0">
              <a:latin typeface="Calibri Light" panose="020F0302020204030204" pitchFamily="34" charset="0"/>
              <a:cs typeface="Calibri Light" panose="020F0302020204030204" pitchFamily="34" charset="0"/>
              <a:hlinkClick r:id="rId2"/>
            </a:endParaRPr>
          </a:p>
          <a:p>
            <a: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  <a:t>          : </a:t>
            </a:r>
            <a: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  <a:hlinkClick r:id="rId3"/>
              </a:rPr>
              <a:t>R.livsey@nhs.net</a:t>
            </a:r>
            <a: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</p:txBody>
      </p:sp>
      <p:pic>
        <p:nvPicPr>
          <p:cNvPr id="1027" name="Picture 3" descr="C:\Users\RLivsey\AppData\Local\Microsoft\Windows\INetCache\IE\01OIAMS2\twitter-bird-1366218_960_720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617" y="1556792"/>
            <a:ext cx="688032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RLivsey\AppData\Local\Microsoft\Windows\INetCache\IE\EJZHQTT3\Email-Internet-PNG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618" y="2564904"/>
            <a:ext cx="760038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21896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262</TotalTime>
  <Words>433</Words>
  <Application>Microsoft Office PowerPoint</Application>
  <PresentationFormat>On-screen Show (4:3)</PresentationFormat>
  <Paragraphs>53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 Light</vt:lpstr>
      <vt:lpstr>Georgia</vt:lpstr>
      <vt:lpstr>Wingdings</vt:lpstr>
      <vt:lpstr>Wingdings 2</vt:lpstr>
      <vt:lpstr>Civic</vt:lpstr>
      <vt:lpstr>Thinking family- school nurses role in safeguarding during COVID19</vt:lpstr>
      <vt:lpstr>What school nurses have in our armour…. </vt:lpstr>
      <vt:lpstr>                      Family B all names have been changed </vt:lpstr>
      <vt:lpstr>What’s happening for the family in 2021 </vt:lpstr>
      <vt:lpstr>How school nurses thought family…</vt:lpstr>
      <vt:lpstr>Keep in touch! </vt:lpstr>
    </vt:vector>
  </TitlesOfParts>
  <Company>CLCH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Thinking family- school nurses role in safeguarding during COVID19</dc:title>
  <dc:creator>Rachel Livsey</dc:creator>
  <cp:lastModifiedBy>Sharon White</cp:lastModifiedBy>
  <cp:revision>20</cp:revision>
  <dcterms:created xsi:type="dcterms:W3CDTF">2021-02-14T11:24:03Z</dcterms:created>
  <dcterms:modified xsi:type="dcterms:W3CDTF">2021-02-22T15:54:44Z</dcterms:modified>
</cp:coreProperties>
</file>