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06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57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9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9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2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33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62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3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6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6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8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9BD60-668A-403E-8BB8-9778CA431C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0326-B9B7-4124-BD06-656571289E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5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aphna.co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aphna.c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and.nhs.uk/safeguarding/nhs-england-safeguarding-app/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s://www.everyonesinvited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google.com/url?sa=t&amp;rct=j&amp;q=&amp;esrc=s&amp;source=web&amp;cd=&amp;ved=2ahUKEwid1YuH8dXwAhUPnhQKHT05CIcQFjAAegQIAhAD&amp;url=https%3A%2F%2Fqrcoderesources.co.uk%2F&amp;usg=AOvVaw2DO_SYTH4326cSgFz7KSAe" TargetMode="External"/><Relationship Id="rId4" Type="http://schemas.openxmlformats.org/officeDocument/2006/relationships/hyperlink" Target="https://future.nhs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182" y="323557"/>
            <a:ext cx="6400800" cy="3234151"/>
          </a:xfrm>
        </p:spPr>
        <p:txBody>
          <a:bodyPr anchor="b">
            <a:noAutofit/>
          </a:bodyPr>
          <a:lstStyle/>
          <a:p>
            <a:pPr algn="l"/>
            <a:r>
              <a:rPr lang="en-GB" sz="4400" b="1" dirty="0"/>
              <a:t>Supporting and celebrating nurses working in independent settings with school aged children and young people</a:t>
            </a:r>
            <a:endParaRPr lang="en-GB" sz="4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en-GB" dirty="0">
                <a:solidFill>
                  <a:srgbClr val="FFFFFF"/>
                </a:solidFill>
              </a:rPr>
              <a:t>SHARON WHITE OBE</a:t>
            </a:r>
          </a:p>
          <a:p>
            <a:pPr algn="l"/>
            <a:r>
              <a:rPr lang="en-GB" dirty="0">
                <a:solidFill>
                  <a:srgbClr val="FFFFFF"/>
                </a:solidFill>
              </a:rPr>
              <a:t>MSc (hons), RN, SCM, SCPHN (SN)</a:t>
            </a:r>
          </a:p>
          <a:p>
            <a:pPr algn="l"/>
            <a:r>
              <a:rPr lang="en-GB" dirty="0">
                <a:solidFill>
                  <a:srgbClr val="FFFFFF"/>
                </a:solidFill>
              </a:rPr>
              <a:t>CEO SAPHNA</a:t>
            </a:r>
          </a:p>
          <a:p>
            <a:pPr algn="l"/>
            <a:r>
              <a:rPr lang="en-GB" sz="1500" dirty="0">
                <a:solidFill>
                  <a:srgbClr val="FFFFFF"/>
                </a:solidFill>
                <a:hlinkClick r:id="rId2"/>
              </a:rPr>
              <a:t>www.saphna.co</a:t>
            </a:r>
            <a:endParaRPr lang="en-GB" sz="1500" dirty="0">
              <a:solidFill>
                <a:srgbClr val="FFFFFF"/>
              </a:solidFill>
            </a:endParaRPr>
          </a:p>
          <a:p>
            <a:pPr algn="l"/>
            <a:endParaRPr lang="en-GB" sz="1500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163" y="75850"/>
            <a:ext cx="4360983" cy="394636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7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GB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1513"/>
            <a:ext cx="10515600" cy="509250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WELCOME AND INTRODUCTIONS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CELEBRATING GOOD PRACTICE; Kate Adams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SUPPORTING YOU TO SAFEGUARD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OPEN DISCUSSION/SHARING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HOW CAN SAPHNA SUPPORT YOU? </a:t>
            </a:r>
            <a:r>
              <a:rPr lang="en-GB" dirty="0">
                <a:hlinkClick r:id="rId2"/>
              </a:rPr>
              <a:t>www.saphna.co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/>
              <a:t>NEXT </a:t>
            </a:r>
            <a:r>
              <a:rPr lang="en-GB" dirty="0"/>
              <a:t>STEPS?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243" y="4454181"/>
            <a:ext cx="1569723" cy="132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2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38468727-63BE-4191-B4A6-C30C82C0E9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7" y="412454"/>
            <a:ext cx="2418236" cy="2101850"/>
          </a:xfrm>
        </p:spPr>
        <p:txBody>
          <a:bodyPr>
            <a:normAutofit/>
          </a:bodyPr>
          <a:lstStyle/>
          <a:p>
            <a:r>
              <a:rPr lang="en-GB" sz="2600" dirty="0"/>
              <a:t>SAFEGUARDING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D355BB6-1BB8-4828-B246-CFB31742D7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3483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CA52A9B9-B2B3-46F0-9D53-0EFF9905BF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45238" y="1452646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6253" y="604911"/>
            <a:ext cx="5078435" cy="3559126"/>
          </a:xfrm>
        </p:spPr>
        <p:txBody>
          <a:bodyPr anchor="ctr">
            <a:normAutofit/>
          </a:bodyPr>
          <a:lstStyle/>
          <a:p>
            <a:r>
              <a:rPr lang="en-GB" sz="2200" dirty="0">
                <a:hlinkClick r:id="rId2"/>
              </a:rPr>
              <a:t>https://www.everyonesinvited.uk/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>
                <a:hlinkClick r:id="rId3"/>
              </a:rPr>
              <a:t>https://www.england.nhs.uk/safeguarding/nhs-england-safeguarding-app/</a:t>
            </a:r>
            <a:endParaRPr lang="en-GB" sz="2200" dirty="0"/>
          </a:p>
          <a:p>
            <a:endParaRPr lang="en-GB" sz="2200" dirty="0"/>
          </a:p>
          <a:p>
            <a:r>
              <a:rPr lang="en-GB" sz="2200" dirty="0">
                <a:hlinkClick r:id="rId4"/>
              </a:rPr>
              <a:t>https://future.nhs.uk/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r>
              <a:rPr lang="en-GB" sz="2400" dirty="0">
                <a:hlinkClick r:id="rId5"/>
              </a:rPr>
              <a:t>https://qrcoderesources.co.uk</a:t>
            </a:r>
          </a:p>
          <a:p>
            <a:endParaRPr lang="en-GB" sz="2200" dirty="0"/>
          </a:p>
          <a:p>
            <a:endParaRPr lang="en-GB" sz="1400" dirty="0"/>
          </a:p>
          <a:p>
            <a:endParaRPr lang="en-GB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/>
          <a:srcRect b="23631"/>
          <a:stretch/>
        </p:blipFill>
        <p:spPr>
          <a:xfrm>
            <a:off x="20" y="3649142"/>
            <a:ext cx="5359771" cy="3208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1" r="-1" b="4023"/>
          <a:stretch/>
        </p:blipFill>
        <p:spPr>
          <a:xfrm>
            <a:off x="7624689" y="1"/>
            <a:ext cx="456731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0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75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Supporting and celebrating nurses working in independent settings with school aged children and young people</vt:lpstr>
      <vt:lpstr>AGENDA</vt:lpstr>
      <vt:lpstr>SAFEGUARDING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and celebrating nurses working in independent settings with school aged children and young people</dc:title>
  <dc:creator>Sharon White</dc:creator>
  <cp:lastModifiedBy>Sharon White</cp:lastModifiedBy>
  <cp:revision>4</cp:revision>
  <dcterms:created xsi:type="dcterms:W3CDTF">2021-05-18T12:00:34Z</dcterms:created>
  <dcterms:modified xsi:type="dcterms:W3CDTF">2021-05-19T13:48:50Z</dcterms:modified>
</cp:coreProperties>
</file>