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135"/>
    <a:srgbClr val="BDA07D"/>
    <a:srgbClr val="F5F9F9"/>
    <a:srgbClr val="627272"/>
    <a:srgbClr val="93A5A8"/>
    <a:srgbClr val="3E7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AF03AE-1CC2-475F-B909-50970E9699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63C45E-73BA-4C86-A24F-A5006B4E7B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7A4CE-17BB-4BB2-AC7B-97495293E2AC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1DB874-DF6A-4AFA-8055-4AD7EE4CE3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7078F-04CB-4625-B536-5BCAA2EC6C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EF92D-82DD-4142-BCE8-036B91487D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7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6C8F5-2FDA-4718-81AA-24F4816BBD56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C616-C518-4358-9496-6C33B2F5F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1769" y="2683895"/>
            <a:ext cx="5278514" cy="2862225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5000" cap="all" spc="2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636" y="5568698"/>
            <a:ext cx="5278514" cy="6181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43875" y="947737"/>
            <a:ext cx="4048124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12780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Launch">
    <p:bg>
      <p:bgPr>
        <a:solidFill>
          <a:schemeClr val="bg1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101351-79F8-4AD7-A22B-E7AFB1C69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9A49BC-8099-40DE-8210-5A1CBAA42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7872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7BBE6-4278-4E33-9044-72A2E0C0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8564" y="1585733"/>
            <a:ext cx="2065188" cy="3995918"/>
          </a:xfrm>
          <a:prstGeom prst="rect">
            <a:avLst/>
          </a:prstGeom>
          <a:solidFill>
            <a:srgbClr val="3E7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549E-0E7C-4599-B51C-97AA7E52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32832" y="1585733"/>
            <a:ext cx="2065188" cy="3995918"/>
          </a:xfrm>
          <a:prstGeom prst="rect">
            <a:avLst/>
          </a:prstGeom>
          <a:solidFill>
            <a:srgbClr val="93A5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C507F-AD4D-47B6-88C3-C1D0154FB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63405" y="1585733"/>
            <a:ext cx="2065188" cy="3995918"/>
          </a:xfrm>
          <a:prstGeom prst="rect">
            <a:avLst/>
          </a:prstGeom>
          <a:solidFill>
            <a:srgbClr val="6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0266B1-BBD1-44C0-8D4C-4E651D320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93980" y="1585733"/>
            <a:ext cx="2065188" cy="3995918"/>
          </a:xfrm>
          <a:prstGeom prst="rect">
            <a:avLst/>
          </a:prstGeom>
          <a:solidFill>
            <a:srgbClr val="BDA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1BB1CE-E3FA-4E7F-A54B-3FB675098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1052" y="1585733"/>
            <a:ext cx="2065188" cy="3995918"/>
          </a:xfrm>
          <a:prstGeom prst="rect">
            <a:avLst/>
          </a:prstGeom>
          <a:solidFill>
            <a:srgbClr val="685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5D11F63-A3DB-4EB1-9148-6E8C6678D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7843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normalizeH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96E63495-7407-4360-95F6-82D0C68813B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7843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3A879552-0B9C-48EC-8D07-A24DB252D6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2111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8337BD60-5C54-4FEC-A9D6-5C29EB9479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52111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25F7073D-87C3-473A-9A04-748C3F6826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82684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5CB2BF3B-6E9D-4A28-A938-C9CC9E4964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2684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4E179CD-2F9C-44FA-813E-253ACC4A97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13259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34D58360-D7DD-4F33-A29E-5F4835C2DC5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13259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AA5A81E7-83B9-4A30-9A57-98FFF27160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30331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22">
            <a:extLst>
              <a:ext uri="{FF2B5EF4-FFF2-40B4-BE49-F238E27FC236}">
                <a16:creationId xmlns:a16="http://schemas.microsoft.com/office/drawing/2014/main" id="{C45C6D3E-88B9-42D5-9A94-6D2B9CA3CDD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630331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3D60E-3024-42AA-9CF9-A44192A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FBC6-68D1-4570-A549-C4A925FB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1DC1F-6117-4AB4-9BF1-878D4F82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8B9A4D3-8D91-4865-B422-5F60885A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1592874" y="3684898"/>
            <a:ext cx="900625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0ECDAF5-DEB9-4A0C-9165-6ED23184A3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5435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EA1AD-EC70-422F-BADD-FCA14BF9D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28750" y="3520775"/>
            <a:ext cx="328246" cy="3282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84996E-63EA-4C88-816A-3AE158BB5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80314" y="3520775"/>
            <a:ext cx="328246" cy="328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A09893-F9A1-4FA2-A462-C1C443EC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31878" y="3520775"/>
            <a:ext cx="328246" cy="3282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FBC17-744B-4367-90B4-20C9CDBD1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83442" y="3520775"/>
            <a:ext cx="328246" cy="328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D6CCE-53EA-424C-A29B-35A77F7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35004" y="3520775"/>
            <a:ext cx="328246" cy="3282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ADC218-9303-4431-8BD2-4D5F9C19A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92873" y="2964383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724929-97F8-4988-BD69-D86CAA695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1" y="2964383"/>
            <a:ext cx="0" cy="41571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0FEF08-1FB7-46B4-AB6B-D672A96A7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599127" y="2964383"/>
            <a:ext cx="0" cy="4157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8BA510CE-108D-434A-9BE7-BE67121752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5172" y="1627860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00414708-82D0-44BF-8CBD-2D165A38561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5172" y="2135346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272F07D4-1C66-4FA2-8361-FC6267F177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70216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432C0CF3-19F3-4C10-9EEC-BA5E5F3FD2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70216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4A3A0AFC-7EB9-4059-8C59-C42379BA92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73340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417F27A8-21AF-48E6-8A67-65C9920A30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3340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26C8D2A-15B8-4AB1-83F7-74DB0A35CC7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16736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07311D06-DEA1-4811-AC58-E3B935DC5A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16736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23AC1CF6-E394-4A35-A634-F187E005A4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21784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F72BEB0-9B11-4205-B9FC-10E5201C81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21784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E574CD7-C8A6-4F56-81B4-F72FB22E0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84471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FC7994-2504-4FF9-81F5-24405FEF0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4756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F63B8-F105-4AC4-889E-C12790C8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AAE30-8A46-485A-BD2B-6ADB1856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59F9D-CDA1-4B51-B521-C243219B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3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48F598-64F2-429E-B3E0-FC31DC90A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9956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B9DAAC-E781-43E6-913C-893B8D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1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1C78864A-44CD-4C12-B023-C16330014B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7759" y="2063838"/>
            <a:ext cx="4626764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6D9CE0F4-78C6-4BD6-9C58-FDFC16FF09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7551" y="2486203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B499BD94-B24B-4B23-9B87-81DF413EA4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51708" y="2063837"/>
            <a:ext cx="4626763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6BC5A941-8EB4-4D4B-9671-6B8FA6447A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52188" y="2486202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3392-5868-4F6C-BFCC-ECCB66A3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975EE-261C-47D3-A9E5-7401C706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7BB3A-38A2-4A8E-88C2-55FAE758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179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B3E9C-104B-4460-A48D-0C2C5329B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0431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6DDC2F-7D33-44CF-9D9F-B342720B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0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9A8189FC-92D4-447F-BE75-86F13BA33B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14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4FDAEC9F-05AF-4D5D-AD2C-537FF767ED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293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492CECA-D20C-47AF-A75A-44DFDE74D8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979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EEF915A4-555A-4718-876D-625A85FAB0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2958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7458D237-AB82-4392-B182-AAF3694FDB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75874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AAA9CCE2-427A-46C0-A79B-0D01E8888EE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75666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A30FE-146C-418D-B68F-9EBB829D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CBBE8-05C6-4946-80F5-DE319A6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839E0-080F-4A5D-99FB-FD1917E7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65D0-3E91-45C0-BC6C-CC7BFE58B0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4800" y="3429000"/>
            <a:ext cx="3097320" cy="978408"/>
          </a:xfrm>
          <a:prstGeom prst="rect">
            <a:avLst/>
          </a:prstGeom>
        </p:spPr>
        <p:txBody>
          <a:bodyPr anchor="ctr"/>
          <a:lstStyle>
            <a:lvl1pPr algn="l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651A5D-2C86-4900-A248-8559E39BDA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2051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D5F84479-AB5A-4587-BAAF-A05E52224B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5700" y="285466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3D8D3253-3A08-4F2F-B6B3-607BBC6B33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5788241"/>
            <a:ext cx="12192000" cy="10697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75CEA-DDFB-4C62-B83F-6A0B86FA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25E30-50C5-42DD-911D-36C0E732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8C855-986C-4539-81CE-5421C8EB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39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8F63EB3-EB79-4150-A7A5-F67566272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237" y="1096375"/>
            <a:ext cx="4045527" cy="159079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9D0B50-E879-41B9-9B1B-EBB40605D1B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51274"/>
            <a:ext cx="2743201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B4D3EE7-1F3B-4AAB-A04D-3162C35A1A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07354" y="2910720"/>
            <a:ext cx="4011410" cy="2061261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A57A12F-74B8-4CBC-816C-F2AC890D1B9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48800" y="951274"/>
            <a:ext cx="2743200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9A048-F803-428B-9A66-6DE56F4D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CDA7-93A6-45DB-9062-E70E51AC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08F63-561A-455E-8ED8-20CCE58E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9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C813-EE84-4C00-BDF7-2FD444FA42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1580" y="942423"/>
            <a:ext cx="4694420" cy="1124392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41FB44AB-9520-4C96-A83D-2FABD15CBE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10587" y="2329867"/>
            <a:ext cx="4058872" cy="315653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cap="none" spc="50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B1A04-4BA1-4FCF-B19E-6A052911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D33EA-800C-403C-867B-B4178A7C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285C91D-2914-4BB9-A857-7DFA168C76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83361" y="0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96BB5-7888-43CA-A76C-BF7DE06DF2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83361" y="3599895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8D158-80CE-4259-AE40-6EC8A072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2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C8E4-E66E-43DD-B7F9-77510035AC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600" y="2921000"/>
            <a:ext cx="4749800" cy="52705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A549A2-F99E-46CF-BFF2-0F2D5834E1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492125"/>
            <a:ext cx="4114800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8E76B184-0041-41D4-948C-64DE4AB09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97600" y="342900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B09CA-52A5-4AB5-AF1F-8A219418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B9A3-008F-4631-AAAD-66E8363F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7ADF-979E-4B05-BD10-4C2F2796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6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ry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38C8EB8A-A968-4E47-AE69-9A01E7717EB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8402" y="598401"/>
            <a:ext cx="9645056" cy="56611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198BF-0DCC-40E9-B9E5-892F3CCF54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9978" y="3443968"/>
            <a:ext cx="6022021" cy="882499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tIns="457200" anchor="ctr" anchorCtr="0"/>
          <a:lstStyle>
            <a:lvl1pPr>
              <a:defRPr sz="3200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FAD04F8B-0B18-4B5F-B3A8-8EEDC439F5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69979" y="4326467"/>
            <a:ext cx="6022021" cy="830414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bIns="365760" anchor="ctr"/>
          <a:lstStyle>
            <a:lvl1pPr marL="0" indent="0" algn="l">
              <a:buNone/>
              <a:defRPr sz="2000" i="0" cap="none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9307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ly Perform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EE33C-7BB8-4644-AC43-EAFCF071A5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9663" y="498928"/>
            <a:ext cx="9972675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A6D30-3C9B-4105-8529-1FC3C479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CE03B-D3BE-49C6-B2A4-0E17803F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961D-2B84-4E52-A71A-1C55CFFD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7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eas of Grow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A794-F088-4753-95A0-021064EE6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4166"/>
            <a:ext cx="10515600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3E83D-2F76-4F03-9EF6-81DED406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99F77-FE1A-4CD5-8B1C-50D8981A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CA1C4-7C3D-4FAE-B5FC-D235F6D9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8E96375-73CE-4ED7-90B6-293AB27ED0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E8AED7C-EFC3-4427-AD37-E7AA4AF0C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1181910"/>
            <a:ext cx="12192000" cy="3352227"/>
          </a:xfrm>
          <a:custGeom>
            <a:avLst/>
            <a:gdLst>
              <a:gd name="connsiteX0" fmla="*/ 11721830 w 12192000"/>
              <a:gd name="connsiteY0" fmla="*/ 0 h 3352227"/>
              <a:gd name="connsiteX1" fmla="*/ 12192000 w 12192000"/>
              <a:gd name="connsiteY1" fmla="*/ 0 h 3352227"/>
              <a:gd name="connsiteX2" fmla="*/ 12192000 w 12192000"/>
              <a:gd name="connsiteY2" fmla="*/ 3352227 h 3352227"/>
              <a:gd name="connsiteX3" fmla="*/ 11721830 w 12192000"/>
              <a:gd name="connsiteY3" fmla="*/ 3352227 h 3352227"/>
              <a:gd name="connsiteX4" fmla="*/ 0 w 12192000"/>
              <a:gd name="connsiteY4" fmla="*/ 0 h 3352227"/>
              <a:gd name="connsiteX5" fmla="*/ 5525311 w 12192000"/>
              <a:gd name="connsiteY5" fmla="*/ 0 h 3352227"/>
              <a:gd name="connsiteX6" fmla="*/ 5525311 w 12192000"/>
              <a:gd name="connsiteY6" fmla="*/ 3352227 h 3352227"/>
              <a:gd name="connsiteX7" fmla="*/ 0 w 12192000"/>
              <a:gd name="connsiteY7" fmla="*/ 3352227 h 33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352227">
                <a:moveTo>
                  <a:pt x="11721830" y="0"/>
                </a:moveTo>
                <a:lnTo>
                  <a:pt x="12192000" y="0"/>
                </a:lnTo>
                <a:lnTo>
                  <a:pt x="12192000" y="3352227"/>
                </a:lnTo>
                <a:lnTo>
                  <a:pt x="11721830" y="3352227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3352227"/>
                </a:lnTo>
                <a:lnTo>
                  <a:pt x="0" y="335222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rIns="7315200" anchor="b"/>
          <a:lstStyle>
            <a:lvl1pPr>
              <a:defRPr lang="en-US" sz="3200" cap="all" spc="200" baseline="0" dirty="0"/>
            </a:lvl1pPr>
          </a:lstStyle>
          <a:p>
            <a:pPr marL="0" lvl="0"/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FF0B66-A4D6-423A-AC8B-48E8CD7DF8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4534137"/>
            <a:ext cx="12192000" cy="1141953"/>
          </a:xfrm>
          <a:custGeom>
            <a:avLst/>
            <a:gdLst>
              <a:gd name="connsiteX0" fmla="*/ 11721830 w 12192000"/>
              <a:gd name="connsiteY0" fmla="*/ 1 h 1141953"/>
              <a:gd name="connsiteX1" fmla="*/ 12192000 w 12192000"/>
              <a:gd name="connsiteY1" fmla="*/ 1 h 1141953"/>
              <a:gd name="connsiteX2" fmla="*/ 12192000 w 12192000"/>
              <a:gd name="connsiteY2" fmla="*/ 1141953 h 1141953"/>
              <a:gd name="connsiteX3" fmla="*/ 11721830 w 12192000"/>
              <a:gd name="connsiteY3" fmla="*/ 1141953 h 1141953"/>
              <a:gd name="connsiteX4" fmla="*/ 0 w 12192000"/>
              <a:gd name="connsiteY4" fmla="*/ 0 h 1141953"/>
              <a:gd name="connsiteX5" fmla="*/ 5525311 w 12192000"/>
              <a:gd name="connsiteY5" fmla="*/ 0 h 1141953"/>
              <a:gd name="connsiteX6" fmla="*/ 5525311 w 12192000"/>
              <a:gd name="connsiteY6" fmla="*/ 1141952 h 1141953"/>
              <a:gd name="connsiteX7" fmla="*/ 0 w 12192000"/>
              <a:gd name="connsiteY7" fmla="*/ 1141952 h 11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141953">
                <a:moveTo>
                  <a:pt x="11721830" y="1"/>
                </a:moveTo>
                <a:lnTo>
                  <a:pt x="12192000" y="1"/>
                </a:lnTo>
                <a:lnTo>
                  <a:pt x="12192000" y="1141953"/>
                </a:lnTo>
                <a:lnTo>
                  <a:pt x="11721830" y="1141953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1141952"/>
                </a:lnTo>
                <a:lnTo>
                  <a:pt x="0" y="114195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tIns="137160" rIns="6400800" anchor="t"/>
          <a:lstStyle>
            <a:lvl1pPr marL="0" indent="0">
              <a:buNone/>
              <a:defRPr lang="en-US" sz="2000" b="0" i="0" spc="200" baseline="0" dirty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marL="228600" lvl="0" indent="-228600"/>
            <a:r>
              <a:rPr lang="en-US" dirty="0"/>
              <a:t>Click to add name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2883E-0EA3-4DCA-BB78-AD84BBE5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860F9-7B15-486D-B68B-1D5E02F6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B89DE-8ADC-4391-8EAF-C713EA69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6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93D2BF-453A-45BE-9E29-EC3F8D9F55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9846" y="1487527"/>
            <a:ext cx="2581554" cy="1325563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1" name="Picture Placeholder 9">
            <a:extLst>
              <a:ext uri="{FF2B5EF4-FFF2-40B4-BE49-F238E27FC236}">
                <a16:creationId xmlns:a16="http://schemas.microsoft.com/office/drawing/2014/main" id="{C47B8159-559E-42C4-AA5B-7642DE42745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793630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2" name="Text Placeholder 17">
            <a:extLst>
              <a:ext uri="{FF2B5EF4-FFF2-40B4-BE49-F238E27FC236}">
                <a16:creationId xmlns:a16="http://schemas.microsoft.com/office/drawing/2014/main" id="{9E9FA76D-767D-4F48-9238-F384F4D416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93628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3" name="Text Placeholder 17">
            <a:extLst>
              <a:ext uri="{FF2B5EF4-FFF2-40B4-BE49-F238E27FC236}">
                <a16:creationId xmlns:a16="http://schemas.microsoft.com/office/drawing/2014/main" id="{40F2B787-B1D2-493C-ABA2-D6E69C4800D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93628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4" name="Picture Placeholder 9">
            <a:extLst>
              <a:ext uri="{FF2B5EF4-FFF2-40B4-BE49-F238E27FC236}">
                <a16:creationId xmlns:a16="http://schemas.microsoft.com/office/drawing/2014/main" id="{7FCC4980-412C-49F7-BF30-8693DD9EAC0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431774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5" name="Text Placeholder 17">
            <a:extLst>
              <a:ext uri="{FF2B5EF4-FFF2-40B4-BE49-F238E27FC236}">
                <a16:creationId xmlns:a16="http://schemas.microsoft.com/office/drawing/2014/main" id="{B9BD60DD-95CB-47D1-9C2F-5ACD388206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31772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6" name="Text Placeholder 17">
            <a:extLst>
              <a:ext uri="{FF2B5EF4-FFF2-40B4-BE49-F238E27FC236}">
                <a16:creationId xmlns:a16="http://schemas.microsoft.com/office/drawing/2014/main" id="{19FF93B2-766D-4558-94BE-49F215C0FF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31772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7" name="Picture Placeholder 9">
            <a:extLst>
              <a:ext uri="{FF2B5EF4-FFF2-40B4-BE49-F238E27FC236}">
                <a16:creationId xmlns:a16="http://schemas.microsoft.com/office/drawing/2014/main" id="{F16F9FCC-4EE2-4D18-8257-694E9C80F54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4793630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8" name="Text Placeholder 17">
            <a:extLst>
              <a:ext uri="{FF2B5EF4-FFF2-40B4-BE49-F238E27FC236}">
                <a16:creationId xmlns:a16="http://schemas.microsoft.com/office/drawing/2014/main" id="{F434B9BC-2EC7-4433-BAA8-039EB5BED5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93628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9" name="Text Placeholder 17">
            <a:extLst>
              <a:ext uri="{FF2B5EF4-FFF2-40B4-BE49-F238E27FC236}">
                <a16:creationId xmlns:a16="http://schemas.microsoft.com/office/drawing/2014/main" id="{6F08FB05-53FB-4C19-A35C-592C4DFDFF4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793628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9589D7D2-07DF-415C-A139-E911869A1BC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31774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Text Placeholder 17">
            <a:extLst>
              <a:ext uri="{FF2B5EF4-FFF2-40B4-BE49-F238E27FC236}">
                <a16:creationId xmlns:a16="http://schemas.microsoft.com/office/drawing/2014/main" id="{E622F2E3-2C07-4ABC-A803-40361BBB738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431772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2" name="Text Placeholder 17">
            <a:extLst>
              <a:ext uri="{FF2B5EF4-FFF2-40B4-BE49-F238E27FC236}">
                <a16:creationId xmlns:a16="http://schemas.microsoft.com/office/drawing/2014/main" id="{B505FD93-2404-46B6-9EE0-9CABFC5233E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31772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5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116A5-69B8-43BF-B141-AC2A4B6CEB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217" y="1207697"/>
            <a:ext cx="2970156" cy="1622912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D283EBF-8FBA-4A7A-9DCE-23E0BF7F6AA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80553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8D76D02-A6E3-446F-B85B-CAD9ED06415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733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90954B1A-CAD7-4645-A1B3-1A5EFD54C97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51733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Picture Placeholder 9">
            <a:extLst>
              <a:ext uri="{FF2B5EF4-FFF2-40B4-BE49-F238E27FC236}">
                <a16:creationId xmlns:a16="http://schemas.microsoft.com/office/drawing/2014/main" id="{D517EAC0-89E0-4247-B048-92F65C868A7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5891925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F5710E0-5399-4C8A-9D92-390195CB6F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63105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019883F1-27DD-46A1-AD71-3AE14256007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63105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7847BEB8-AC95-445E-AFB4-34B7658BB99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00329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82B5CAB5-1932-4DC0-BBBD-8ABA7C5D5D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447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E248F87C-2911-41CB-A4BD-6ECD4E13B8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67447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7" name="Picture Placeholder 9">
            <a:extLst>
              <a:ext uri="{FF2B5EF4-FFF2-40B4-BE49-F238E27FC236}">
                <a16:creationId xmlns:a16="http://schemas.microsoft.com/office/drawing/2014/main" id="{7B6B3681-1E21-44DA-AADA-F5E638A87423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011466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2D88AD4B-15C6-42C2-B9A5-BD645DA67D7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78584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D79E337C-DD94-4BC6-9F28-69AC04CD2B3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8584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B50A84FF-F66B-4AB8-837C-E3025F19E9C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780553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540D9937-87C5-40B3-86E6-F1CBFCA40C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51733" y="4767397"/>
            <a:ext cx="2069691" cy="47640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81570DE-3568-4F16-9DF8-269B29DDE60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51733" y="5242840"/>
            <a:ext cx="2069691" cy="69719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41C26642-ECFF-4F11-B242-BBBA5D672DA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5891925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5E4E35F3-EC7A-489D-985F-0CA9F0402B0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63105" y="4768651"/>
            <a:ext cx="2069691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55AFBE6C-8E28-48EC-8798-5E463B8E47E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563105" y="5243800"/>
            <a:ext cx="2069691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BCC40003-8966-4A03-9C79-EB95966FFE0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00329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023FE51B-CC62-42E7-BCF7-123DB0B9244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447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3CA6C07A-2E37-4897-AF99-5152B241E38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7447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8" name="Picture Placeholder 9">
            <a:extLst>
              <a:ext uri="{FF2B5EF4-FFF2-40B4-BE49-F238E27FC236}">
                <a16:creationId xmlns:a16="http://schemas.microsoft.com/office/drawing/2014/main" id="{026B0125-C5D1-4397-BA37-9D1FCB7DA71E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1011466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5" name="Text Placeholder 17">
            <a:extLst>
              <a:ext uri="{FF2B5EF4-FFF2-40B4-BE49-F238E27FC236}">
                <a16:creationId xmlns:a16="http://schemas.microsoft.com/office/drawing/2014/main" id="{A57BE95A-45E1-4F78-9162-0D9005657D7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78584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6" name="Text Placeholder 17">
            <a:extLst>
              <a:ext uri="{FF2B5EF4-FFF2-40B4-BE49-F238E27FC236}">
                <a16:creationId xmlns:a16="http://schemas.microsoft.com/office/drawing/2014/main" id="{EF2F2B86-E2A2-406A-9EED-2FBD6601798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78584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B4E19-B10C-43FA-AB4B-5D0396BD6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552B-0CAD-4920-B258-233A9F86D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3FFB-15A3-4B11-A130-4565577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63" r:id="rId8"/>
    <p:sldLayoutId id="2147483656" r:id="rId9"/>
    <p:sldLayoutId id="2147483657" r:id="rId10"/>
    <p:sldLayoutId id="2147483664" r:id="rId11"/>
    <p:sldLayoutId id="2147483658" r:id="rId12"/>
    <p:sldLayoutId id="2147483659" r:id="rId13"/>
    <p:sldLayoutId id="2147483660" r:id="rId14"/>
    <p:sldLayoutId id="2147483661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D64C50-A740-468A-8AB6-F949358D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2683895"/>
            <a:ext cx="5278514" cy="2862225"/>
          </a:xfrm>
        </p:spPr>
        <p:txBody>
          <a:bodyPr/>
          <a:lstStyle/>
          <a:p>
            <a:r>
              <a:rPr lang="en-US" sz="4000" dirty="0"/>
              <a:t>Student SCPHN SCHOOL NURSE  special interest group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94A06-38B8-4C8F-ABF0-FB763704D0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636" y="5568698"/>
            <a:ext cx="5278514" cy="61814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Lorren Johnson- Student school nurse 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A492D51-4DBA-40BC-82AA-A33BD0D3F74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/>
          <a:stretch/>
        </p:blipFill>
        <p:spPr>
          <a:xfrm>
            <a:off x="6829425" y="1404938"/>
            <a:ext cx="4048124" cy="4048124"/>
          </a:xfrm>
        </p:spPr>
      </p:pic>
    </p:spTree>
    <p:extLst>
      <p:ext uri="{BB962C8B-B14F-4D97-AF65-F5344CB8AC3E}">
        <p14:creationId xmlns:p14="http://schemas.microsoft.com/office/powerpoint/2010/main" val="97256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F3F083B8-4B95-4C15-B710-4BC526A2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825279"/>
            <a:ext cx="5411470" cy="112439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LITTLE bit about me…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38E3964-EE54-4BDC-A0A3-DC7D197FFB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14450" y="2257425"/>
            <a:ext cx="9429749" cy="37752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Graduated as a Children’s nurse from the university of Leeds in 2017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Have experience working in roles on NICU and the children's surgical ward as a staff nurse before moving to a public health role in 0-19 services at </a:t>
            </a:r>
            <a:r>
              <a:rPr lang="en-US" dirty="0" err="1">
                <a:solidFill>
                  <a:schemeClr val="tx1"/>
                </a:solidFill>
              </a:rPr>
              <a:t>RDaSH</a:t>
            </a:r>
            <a:r>
              <a:rPr lang="en-US" dirty="0">
                <a:solidFill>
                  <a:schemeClr val="tx1"/>
                </a:solidFill>
              </a:rPr>
              <a:t> NHS and Humber Teaching NHS Trust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In September 2022 I began my Specialist Community Public Health Nursing Postgraduate at the University of Hull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I am passionate about school nursing and helping to support others within the school nursing community 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5C08D0-D6EE-4AF3-849A-12E06451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BF0FB-0046-4D3C-AC29-2382CF05B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34323" y="6356350"/>
            <a:ext cx="4910470" cy="365125"/>
          </a:xfrm>
        </p:spPr>
        <p:txBody>
          <a:bodyPr/>
          <a:lstStyle/>
          <a:p>
            <a:r>
              <a:rPr lang="en-US" dirty="0"/>
              <a:t>Student SCPHN SCHOOL NURSE special interest group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FE626F-057D-4E99-A748-F977659F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4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E8D036FB-049F-42B9-8221-9EAE4768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024" y="1854200"/>
            <a:ext cx="5184775" cy="527050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The role of the student ambassador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558E8B1-0215-4BC8-AF46-4F9A87F2AE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8074" y="2571750"/>
            <a:ext cx="5326145" cy="3048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Work to build a school nurse community, sharing experiences and advocating the student voice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 promote SAPHNA to wider SCPHN students and help to raise the profile of the school nursing role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Help to promote other students to join SAPHNA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 encourage SCPHN students to take part in research development – SAPHNA research page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2074A-2A66-40C8-BA9E-4C97B6C2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035BF3-F379-4230-ADAD-0D67A84D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71875" y="6356350"/>
            <a:ext cx="4933950" cy="365125"/>
          </a:xfrm>
        </p:spPr>
        <p:txBody>
          <a:bodyPr/>
          <a:lstStyle/>
          <a:p>
            <a:r>
              <a:rPr lang="en-US" dirty="0"/>
              <a:t>Student SCPHN SCHOOL NURSE special interest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02679-6595-4663-A854-969937BB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8" name="Picture 7">
            <a:extLst>
              <a:ext uri="{FF2B5EF4-FFF2-40B4-BE49-F238E27FC236}">
                <a16:creationId xmlns:a16="http://schemas.microsoft.com/office/drawing/2014/main" id="{5226E52D-7852-407A-A9C8-50CBE8F7A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80" y="2362444"/>
            <a:ext cx="4596731" cy="242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990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E18A489-E827-45CB-B850-6C2301FF1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663" y="637153"/>
            <a:ext cx="9972675" cy="56787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HOW DOES SAPHNA HELP ME?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A476E-C025-41A4-8BC0-7BCB1E77C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878CD-4A1F-4528-BB69-57625E1E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2270" y="6356350"/>
            <a:ext cx="4765158" cy="365125"/>
          </a:xfrm>
        </p:spPr>
        <p:txBody>
          <a:bodyPr/>
          <a:lstStyle/>
          <a:p>
            <a:r>
              <a:rPr lang="en-US" dirty="0"/>
              <a:t>Student SCPHN SCHOOL NURSE special interest group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4676C-FF39-4B9C-97EB-5D7D45F9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D943E8-C089-4374-B8EB-CD49F92DE00C}"/>
              </a:ext>
            </a:extLst>
          </p:cNvPr>
          <p:cNvSpPr txBox="1"/>
          <p:nvPr/>
        </p:nvSpPr>
        <p:spPr>
          <a:xfrm>
            <a:off x="1013966" y="1605512"/>
            <a:ext cx="102441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Helps my practice as I develop national connections and opportunity within the school nursing community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Development of skills and new experiences as a practitioner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Working alongside other passionate practitioners to help improve school nursing practice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Access to SAPHNA wide range of events – training and development opportunities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Membership which allows access to all SAPHNA resources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Meeting other like-minded students and staff sharing thoughts and views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4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7F8E0-8FF1-4B94-B553-E879F4CC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662" y="2924175"/>
            <a:ext cx="9972675" cy="567873"/>
          </a:xfrm>
        </p:spPr>
        <p:txBody>
          <a:bodyPr/>
          <a:lstStyle/>
          <a:p>
            <a:r>
              <a:rPr lang="en-GB" sz="5400" dirty="0">
                <a:solidFill>
                  <a:schemeClr val="tx1"/>
                </a:solidFill>
              </a:rPr>
              <a:t>Join </a:t>
            </a:r>
            <a:r>
              <a:rPr lang="en-GB" sz="5400" dirty="0" err="1">
                <a:solidFill>
                  <a:schemeClr val="tx1"/>
                </a:solidFill>
              </a:rPr>
              <a:t>Saphna</a:t>
            </a:r>
            <a:endParaRPr lang="en-GB" sz="5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7C805-7980-4038-856B-7833E730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366310-5BDB-40BD-9EBC-881BA68A22F7}"/>
              </a:ext>
            </a:extLst>
          </p:cNvPr>
          <p:cNvSpPr txBox="1"/>
          <p:nvPr/>
        </p:nvSpPr>
        <p:spPr>
          <a:xfrm>
            <a:off x="2971800" y="3819525"/>
            <a:ext cx="102441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Membership is half price when joining as a student school nurse!</a:t>
            </a:r>
          </a:p>
          <a:p>
            <a:r>
              <a:rPr lang="en-GB" b="1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20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60570-0C2E-432A-9B89-8BB9A404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662" y="3145063"/>
            <a:ext cx="9972675" cy="56787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Open discussion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60858-7D61-406F-92F5-94B9E5AE9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9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ED6DA"/>
      </a:accent1>
      <a:accent2>
        <a:srgbClr val="3E7090"/>
      </a:accent2>
      <a:accent3>
        <a:srgbClr val="93A5A8"/>
      </a:accent3>
      <a:accent4>
        <a:srgbClr val="627272"/>
      </a:accent4>
      <a:accent5>
        <a:srgbClr val="BDA07D"/>
      </a:accent5>
      <a:accent6>
        <a:srgbClr val="D8CAB7"/>
      </a:accent6>
      <a:hlink>
        <a:srgbClr val="0563C1"/>
      </a:hlink>
      <a:folHlink>
        <a:srgbClr val="954F72"/>
      </a:folHlink>
    </a:clrScheme>
    <a:fontScheme name="Custom 24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astal_Presentation_TM33468121_Win32_JC_SL_v3" id="{EB91EBED-606F-4526-98F2-0BC37D122083}" vid="{0066A017-97AF-4FCB-BD31-68FEF3C011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119E3DC-63DC-4703-A1A6-A21819296C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84E3F0-7763-473A-A672-F70F538DAC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0C81F5-4E08-4068-8DC9-6D21305E57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Coastal presentation</Template>
  <TotalTime>1156</TotalTime>
  <Words>275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Light</vt:lpstr>
      <vt:lpstr>Office Theme</vt:lpstr>
      <vt:lpstr>Student SCPHN SCHOOL NURSE  special interest group</vt:lpstr>
      <vt:lpstr>A LITTLE bit about me…</vt:lpstr>
      <vt:lpstr>The role of the student ambassador</vt:lpstr>
      <vt:lpstr>HOW DOES SAPHNA HELP ME?</vt:lpstr>
      <vt:lpstr>Join Saphna</vt:lpstr>
      <vt:lpstr>Open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SCPHN SCHOOL NURSE  special interest group</dc:title>
  <dc:creator>JOHNSON, Lorren (HUMBER TEACHING NHS FOUNDATION TRUST)</dc:creator>
  <cp:lastModifiedBy>JOHNSON, Lorren (HUMBER TEACHING NHS FOUNDATION TRUST)</cp:lastModifiedBy>
  <cp:revision>5</cp:revision>
  <dcterms:created xsi:type="dcterms:W3CDTF">2023-02-01T16:03:47Z</dcterms:created>
  <dcterms:modified xsi:type="dcterms:W3CDTF">2023-02-03T10:33:38Z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