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  <p:sldMasterId id="2147483835" r:id="rId5"/>
  </p:sldMasterIdLst>
  <p:notesMasterIdLst>
    <p:notesMasterId r:id="rId12"/>
  </p:notesMasterIdLst>
  <p:sldIdLst>
    <p:sldId id="1923" r:id="rId6"/>
    <p:sldId id="2145707266" r:id="rId7"/>
    <p:sldId id="2145707267" r:id="rId8"/>
    <p:sldId id="2145707268" r:id="rId9"/>
    <p:sldId id="2145707269" r:id="rId10"/>
    <p:sldId id="2145707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8F8"/>
    <a:srgbClr val="E9EDEE"/>
    <a:srgbClr val="FAFAFA"/>
    <a:srgbClr val="FAE000"/>
    <a:srgbClr val="919EA8"/>
    <a:srgbClr val="0356B5"/>
    <a:srgbClr val="02257A"/>
    <a:srgbClr val="CCDFF0"/>
    <a:srgbClr val="BFD5E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CEDFC-DFD6-E48E-8E5B-1D448767D307}" v="1677" dt="2023-09-26T08:35:46.367"/>
    <p1510:client id="{2AD0BE74-6DF7-408F-B56E-2190F8A35FF1}" v="809" dt="2023-09-20T16:39:05.577"/>
    <p1510:client id="{7CE940F6-EF22-4075-A3A5-84B8E00630A6}" v="56" dt="2023-09-21T09:03:41.494"/>
    <p1510:client id="{84E5E9BA-90B0-A240-EAB9-A87D3DE7461A}" v="592" dt="2023-09-21T08:53:05.466"/>
    <p1510:client id="{93642F68-F283-4680-80BC-DE21E20C0D04}" v="65" dt="2023-09-21T07:09:01.403"/>
    <p1510:client id="{9DBC01AA-E483-C362-65D5-FF86976C2C9D}" v="8" dt="2023-09-20T15:52:53.228"/>
    <p1510:client id="{ACD3E9D8-C958-9C16-4412-BF45A6497BF1}" v="1374" dt="2023-09-20T15:00:36.075"/>
    <p1510:client id="{B7643999-C301-FA76-920F-076326567B90}" v="10" dt="2023-09-21T10:48:56.652"/>
    <p1510:client id="{C8007CB7-F39C-4D7C-A10A-84AF38034986}" v="580" dt="2023-09-21T10:00:22.101"/>
    <p1510:client id="{D227304E-7681-F285-1C9F-F84A0AADED4C}" v="1300" dt="2023-09-21T11:09:54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067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584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180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GB"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with subhead and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14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Connect with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EC7EF-95E1-3D44-A982-BC7A3E9C617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45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948249"/>
            <a:ext cx="9723474" cy="140931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4476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30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2CA8EB1-844B-0746-8F54-686C6D7EB09C}"/>
              </a:ext>
            </a:extLst>
          </p:cNvPr>
          <p:cNvGrpSpPr/>
          <p:nvPr userDrawn="1"/>
        </p:nvGrpSpPr>
        <p:grpSpPr>
          <a:xfrm>
            <a:off x="6064133" y="1974899"/>
            <a:ext cx="6199146" cy="4989799"/>
            <a:chOff x="6064133" y="1974899"/>
            <a:chExt cx="6199146" cy="498979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66560E2-06D5-2242-97C6-BDDF9000B40E}"/>
                </a:ext>
              </a:extLst>
            </p:cNvPr>
            <p:cNvGrpSpPr/>
            <p:nvPr userDrawn="1"/>
          </p:nvGrpSpPr>
          <p:grpSpPr>
            <a:xfrm>
              <a:off x="9837041" y="3300746"/>
              <a:ext cx="1654589" cy="1883570"/>
              <a:chOff x="9491639" y="1569442"/>
              <a:chExt cx="1391198" cy="1583728"/>
            </a:xfrm>
          </p:grpSpPr>
          <p:sp>
            <p:nvSpPr>
              <p:cNvPr id="7" name="Diamond 6">
                <a:extLst>
                  <a:ext uri="{FF2B5EF4-FFF2-40B4-BE49-F238E27FC236}">
                    <a16:creationId xmlns:a16="http://schemas.microsoft.com/office/drawing/2014/main" id="{815AF096-1C35-274E-BA7B-192369D42575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Diamond 13">
                <a:extLst>
                  <a:ext uri="{FF2B5EF4-FFF2-40B4-BE49-F238E27FC236}">
                    <a16:creationId xmlns:a16="http://schemas.microsoft.com/office/drawing/2014/main" id="{1AF98219-B2F9-6942-8586-871DCDB93BD0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B2CE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Diamond 14">
                <a:extLst>
                  <a:ext uri="{FF2B5EF4-FFF2-40B4-BE49-F238E27FC236}">
                    <a16:creationId xmlns:a16="http://schemas.microsoft.com/office/drawing/2014/main" id="{F86D35C4-A6C7-D044-BD88-486E51217256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27646B1-E157-0947-8AD1-8B7B2A4E634B}"/>
                </a:ext>
              </a:extLst>
            </p:cNvPr>
            <p:cNvGrpSpPr/>
            <p:nvPr userDrawn="1"/>
          </p:nvGrpSpPr>
          <p:grpSpPr>
            <a:xfrm>
              <a:off x="10608658" y="1974899"/>
              <a:ext cx="1654589" cy="1883570"/>
              <a:chOff x="9491639" y="1569442"/>
              <a:chExt cx="1391198" cy="1583728"/>
            </a:xfrm>
          </p:grpSpPr>
          <p:sp>
            <p:nvSpPr>
              <p:cNvPr id="17" name="Diamond 16">
                <a:extLst>
                  <a:ext uri="{FF2B5EF4-FFF2-40B4-BE49-F238E27FC236}">
                    <a16:creationId xmlns:a16="http://schemas.microsoft.com/office/drawing/2014/main" id="{1526A8B6-C3C1-364D-B554-7D635ECEAD8D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Diamond 17">
                <a:extLst>
                  <a:ext uri="{FF2B5EF4-FFF2-40B4-BE49-F238E27FC236}">
                    <a16:creationId xmlns:a16="http://schemas.microsoft.com/office/drawing/2014/main" id="{AEE85E33-77E3-4946-802B-79E8D9538E55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Diamond 18">
                <a:extLst>
                  <a:ext uri="{FF2B5EF4-FFF2-40B4-BE49-F238E27FC236}">
                    <a16:creationId xmlns:a16="http://schemas.microsoft.com/office/drawing/2014/main" id="{135213B4-BBF0-E441-8534-CBCCAD9CCED8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0CF6AA6-A3A8-7048-B6D9-B0563CF36D7C}"/>
                </a:ext>
              </a:extLst>
            </p:cNvPr>
            <p:cNvGrpSpPr/>
            <p:nvPr userDrawn="1"/>
          </p:nvGrpSpPr>
          <p:grpSpPr>
            <a:xfrm>
              <a:off x="8305790" y="4194936"/>
              <a:ext cx="1597978" cy="1883570"/>
              <a:chOff x="9491639" y="1569442"/>
              <a:chExt cx="1343599" cy="1583728"/>
            </a:xfrm>
          </p:grpSpPr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0EAF7F5F-DAD9-ED46-A3DC-A3C7BF463E37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Diamond 22">
                <a:extLst>
                  <a:ext uri="{FF2B5EF4-FFF2-40B4-BE49-F238E27FC236}">
                    <a16:creationId xmlns:a16="http://schemas.microsoft.com/office/drawing/2014/main" id="{F5C92EE8-C553-7B42-B4AA-A8558D4261CE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022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CC1A595-CF8F-8C45-87A9-108D8098AACE}"/>
                </a:ext>
              </a:extLst>
            </p:cNvPr>
            <p:cNvGrpSpPr/>
            <p:nvPr userDrawn="1"/>
          </p:nvGrpSpPr>
          <p:grpSpPr>
            <a:xfrm>
              <a:off x="9837108" y="5081128"/>
              <a:ext cx="1654589" cy="1883570"/>
              <a:chOff x="9491639" y="1569442"/>
              <a:chExt cx="1391198" cy="1583728"/>
            </a:xfrm>
          </p:grpSpPr>
          <p:sp>
            <p:nvSpPr>
              <p:cNvPr id="25" name="Diamond 24">
                <a:extLst>
                  <a:ext uri="{FF2B5EF4-FFF2-40B4-BE49-F238E27FC236}">
                    <a16:creationId xmlns:a16="http://schemas.microsoft.com/office/drawing/2014/main" id="{20F6FC81-7A33-EE40-ABEE-FAD06932CC84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Diamond 25">
                <a:extLst>
                  <a:ext uri="{FF2B5EF4-FFF2-40B4-BE49-F238E27FC236}">
                    <a16:creationId xmlns:a16="http://schemas.microsoft.com/office/drawing/2014/main" id="{7279BDA8-4E81-BD47-AEDF-6E2B8647F2AC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Diamond 26">
                <a:extLst>
                  <a:ext uri="{FF2B5EF4-FFF2-40B4-BE49-F238E27FC236}">
                    <a16:creationId xmlns:a16="http://schemas.microsoft.com/office/drawing/2014/main" id="{230D5ED3-5413-304F-A64B-54900E5982BE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39C0919-D090-004F-85B6-38A4371C138D}"/>
                </a:ext>
              </a:extLst>
            </p:cNvPr>
            <p:cNvGrpSpPr/>
            <p:nvPr userDrawn="1"/>
          </p:nvGrpSpPr>
          <p:grpSpPr>
            <a:xfrm>
              <a:off x="10665301" y="4634062"/>
              <a:ext cx="1597978" cy="1883569"/>
              <a:chOff x="9539238" y="1569442"/>
              <a:chExt cx="1343599" cy="1583727"/>
            </a:xfrm>
          </p:grpSpPr>
          <p:sp>
            <p:nvSpPr>
              <p:cNvPr id="29" name="Diamond 28">
                <a:extLst>
                  <a:ext uri="{FF2B5EF4-FFF2-40B4-BE49-F238E27FC236}">
                    <a16:creationId xmlns:a16="http://schemas.microsoft.com/office/drawing/2014/main" id="{8DAD809D-6715-A644-9BED-290E0E2570D2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E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Diamond 29">
                <a:extLst>
                  <a:ext uri="{FF2B5EF4-FFF2-40B4-BE49-F238E27FC236}">
                    <a16:creationId xmlns:a16="http://schemas.microsoft.com/office/drawing/2014/main" id="{260F1D2C-EEFC-1941-823B-573CBFD1DE2C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EDC8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C3C5462-773A-3D4C-AEB4-198DABA47EBE}"/>
                </a:ext>
              </a:extLst>
            </p:cNvPr>
            <p:cNvGrpSpPr/>
            <p:nvPr userDrawn="1"/>
          </p:nvGrpSpPr>
          <p:grpSpPr>
            <a:xfrm>
              <a:off x="9073404" y="4636215"/>
              <a:ext cx="1597978" cy="1883570"/>
              <a:chOff x="9491639" y="1569442"/>
              <a:chExt cx="1343599" cy="1583728"/>
            </a:xfrm>
          </p:grpSpPr>
          <p:sp>
            <p:nvSpPr>
              <p:cNvPr id="33" name="Diamond 32">
                <a:extLst>
                  <a:ext uri="{FF2B5EF4-FFF2-40B4-BE49-F238E27FC236}">
                    <a16:creationId xmlns:a16="http://schemas.microsoft.com/office/drawing/2014/main" id="{FE9734B0-9565-734C-9D18-6E9E6F0E3021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Diamond 34">
                <a:extLst>
                  <a:ext uri="{FF2B5EF4-FFF2-40B4-BE49-F238E27FC236}">
                    <a16:creationId xmlns:a16="http://schemas.microsoft.com/office/drawing/2014/main" id="{79EA4300-D014-E842-A6D5-7ED96F0FE47A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tx1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CE28DAA9-CC64-7044-BD07-BFC52398D4E5}"/>
                </a:ext>
              </a:extLst>
            </p:cNvPr>
            <p:cNvSpPr/>
            <p:nvPr userDrawn="1"/>
          </p:nvSpPr>
          <p:spPr>
            <a:xfrm>
              <a:off x="9132454" y="6414689"/>
              <a:ext cx="1541368" cy="457926"/>
            </a:xfrm>
            <a:custGeom>
              <a:avLst/>
              <a:gdLst>
                <a:gd name="connsiteX0" fmla="*/ 770684 w 1541368"/>
                <a:gd name="connsiteY0" fmla="*/ 0 h 457926"/>
                <a:gd name="connsiteX1" fmla="*/ 1541368 w 1541368"/>
                <a:gd name="connsiteY1" fmla="*/ 445284 h 457926"/>
                <a:gd name="connsiteX2" fmla="*/ 1519488 w 1541368"/>
                <a:gd name="connsiteY2" fmla="*/ 457926 h 457926"/>
                <a:gd name="connsiteX3" fmla="*/ 21880 w 1541368"/>
                <a:gd name="connsiteY3" fmla="*/ 457926 h 457926"/>
                <a:gd name="connsiteX4" fmla="*/ 0 w 1541368"/>
                <a:gd name="connsiteY4" fmla="*/ 445284 h 45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1368" h="457926">
                  <a:moveTo>
                    <a:pt x="770684" y="0"/>
                  </a:moveTo>
                  <a:lnTo>
                    <a:pt x="1541368" y="445284"/>
                  </a:lnTo>
                  <a:lnTo>
                    <a:pt x="1519488" y="457926"/>
                  </a:lnTo>
                  <a:lnTo>
                    <a:pt x="21880" y="457926"/>
                  </a:lnTo>
                  <a:lnTo>
                    <a:pt x="0" y="4452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79AA6F7F-1E87-DC4B-B09C-B027492BC191}"/>
                </a:ext>
              </a:extLst>
            </p:cNvPr>
            <p:cNvSpPr/>
            <p:nvPr userDrawn="1"/>
          </p:nvSpPr>
          <p:spPr>
            <a:xfrm>
              <a:off x="7605886" y="6418762"/>
              <a:ext cx="1520438" cy="439238"/>
            </a:xfrm>
            <a:custGeom>
              <a:avLst/>
              <a:gdLst>
                <a:gd name="connsiteX0" fmla="*/ 760219 w 1520438"/>
                <a:gd name="connsiteY0" fmla="*/ 0 h 439238"/>
                <a:gd name="connsiteX1" fmla="*/ 1520438 w 1520438"/>
                <a:gd name="connsiteY1" fmla="*/ 439238 h 439238"/>
                <a:gd name="connsiteX2" fmla="*/ 0 w 1520438"/>
                <a:gd name="connsiteY2" fmla="*/ 439238 h 43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0438" h="439238">
                  <a:moveTo>
                    <a:pt x="760219" y="0"/>
                  </a:moveTo>
                  <a:lnTo>
                    <a:pt x="1520438" y="439238"/>
                  </a:lnTo>
                  <a:lnTo>
                    <a:pt x="0" y="439238"/>
                  </a:lnTo>
                  <a:close/>
                </a:path>
              </a:pathLst>
            </a:custGeom>
            <a:solidFill>
              <a:srgbClr val="CCDE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70B95CD-D3DC-8941-9091-2634539AC74F}"/>
                </a:ext>
              </a:extLst>
            </p:cNvPr>
            <p:cNvSpPr/>
            <p:nvPr userDrawn="1"/>
          </p:nvSpPr>
          <p:spPr>
            <a:xfrm>
              <a:off x="6064133" y="6414690"/>
              <a:ext cx="1534538" cy="443311"/>
            </a:xfrm>
            <a:custGeom>
              <a:avLst/>
              <a:gdLst>
                <a:gd name="connsiteX0" fmla="*/ 767269 w 1534538"/>
                <a:gd name="connsiteY0" fmla="*/ 0 h 443311"/>
                <a:gd name="connsiteX1" fmla="*/ 1534538 w 1534538"/>
                <a:gd name="connsiteY1" fmla="*/ 443311 h 443311"/>
                <a:gd name="connsiteX2" fmla="*/ 0 w 1534538"/>
                <a:gd name="connsiteY2" fmla="*/ 443311 h 443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4538" h="443311">
                  <a:moveTo>
                    <a:pt x="767269" y="0"/>
                  </a:moveTo>
                  <a:lnTo>
                    <a:pt x="1534538" y="443311"/>
                  </a:lnTo>
                  <a:lnTo>
                    <a:pt x="0" y="443311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pic>
        <p:nvPicPr>
          <p:cNvPr id="5" name="Picture 4" descr="NHS England logo">
            <a:extLst>
              <a:ext uri="{FF2B5EF4-FFF2-40B4-BE49-F238E27FC236}">
                <a16:creationId xmlns:a16="http://schemas.microsoft.com/office/drawing/2014/main" id="{F841B9C9-1074-7426-D462-FD9FE3494C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1312" y="-71382"/>
            <a:ext cx="2633084" cy="217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4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DDC9925-8509-4ADE-FFBA-9BBDA93350C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FCA068-306A-024C-BE3A-3C43AEAC203D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AD6FA9-80AB-C444-BBD0-7BAB954857E7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9BD7DE1A-9932-F24E-B731-1DD83725D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FF2AF4-A51C-494E-9584-66557CDA379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5326A72-C229-0646-A782-9FF5C13C415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65AD4FD1-37D6-A34F-B451-50D5B6141F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B2EE8A7-7828-124A-A2AA-D9BFF90B7EF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 with medium confidence">
            <a:extLst>
              <a:ext uri="{FF2B5EF4-FFF2-40B4-BE49-F238E27FC236}">
                <a16:creationId xmlns:a16="http://schemas.microsoft.com/office/drawing/2014/main" id="{27034AC6-B07C-D944-B146-1FD9C2B932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B9B7EF50-8B86-BC4E-88BA-F489FBF930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2662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30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text here, quote text here, quote text here, keep it short across 6 lines maximum”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67D0940-0539-6748-8933-42C057C168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8A3B3361-5B72-AD44-B591-39B52A66477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F32FB357-A035-8345-AAC3-F6D4FBC9FE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3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FE273B9A-151F-E548-A2F2-36CBDDC512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7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2CF8817C-009B-A24A-A1B0-665B56875E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DC5AAFCE-CE8E-0140-A64C-ABAF704AD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60498E81-FF59-E647-A50E-1B71AD1E22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30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2358345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11" name="Picture Placeholder 20">
            <a:extLst>
              <a:ext uri="{FF2B5EF4-FFF2-40B4-BE49-F238E27FC236}">
                <a16:creationId xmlns:a16="http://schemas.microsoft.com/office/drawing/2014/main" id="{021F5C52-2CE2-094A-8FAA-3C5C8B0D87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048CD2D2-2F67-D240-8EFB-86DEB5C760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4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xagon 3">
            <a:extLst>
              <a:ext uri="{FF2B5EF4-FFF2-40B4-BE49-F238E27FC236}">
                <a16:creationId xmlns:a16="http://schemas.microsoft.com/office/drawing/2014/main" id="{15BF2317-F58F-4046-A84A-45857550CCA4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36C8D12-BE97-3843-92AC-2D29A889A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64000" y="251999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24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across 6 lines max”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93359-C561-854D-9A31-F4DCF4878ED2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AA3C2E-FFC5-DA4B-A533-3AC606F6F96A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0">
            <a:extLst>
              <a:ext uri="{FF2B5EF4-FFF2-40B4-BE49-F238E27FC236}">
                <a16:creationId xmlns:a16="http://schemas.microsoft.com/office/drawing/2014/main" id="{ADAAEE27-BDEF-9A4E-8C7C-9EFBD5BB81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B1BB0391-7EA7-5D42-9E42-A225077D5D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0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8AF850-34E1-C5EC-4BD6-29DABFBF38B1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999" y="2519999"/>
            <a:ext cx="6539077" cy="31422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Section heading running over multiple lines but max of three lines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D49428-E57D-9F4A-BB51-A28ECC51DC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3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 numCol="3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60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7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image icon in centre to insert a photo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7BD488D-4939-6A48-BB33-B4443138E79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7501C30-9078-994C-9F7C-D73C2E78C7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49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191600" y="946120"/>
            <a:ext cx="865108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‹#›</a:t>
            </a:fld>
            <a:endParaRPr lang="en-GB" sz="12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90366" y="1389478"/>
            <a:ext cx="9811265" cy="34667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4200" b="0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centred text over multiple</a:t>
            </a:r>
            <a:br>
              <a:rPr lang="en-GB"/>
            </a:br>
            <a:r>
              <a:rPr lang="en-GB"/>
              <a:t>lines, try to make a harmonious left aligned shape like this or</a:t>
            </a:r>
            <a:br>
              <a:rPr lang="en-GB"/>
            </a:br>
            <a:r>
              <a:rPr lang="en-GB"/>
              <a:t>something similar”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1600" y="5096236"/>
            <a:ext cx="3890150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266141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Heading-LightBlue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2E470B-398C-6F05-5B08-78CFFCA36D7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Breaker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FF3D3-CDC6-A84E-8619-C7516A51AEA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0369DD8A-6714-C044-8032-1FFBF0D343F4}"/>
              </a:ext>
            </a:extLst>
          </p:cNvPr>
          <p:cNvSpPr/>
          <p:nvPr userDrawn="1"/>
        </p:nvSpPr>
        <p:spPr>
          <a:xfrm>
            <a:off x="2557075" y="5987891"/>
            <a:ext cx="2951545" cy="870109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CEFCCE9-171D-FD49-8081-550253C861F6}"/>
              </a:ext>
            </a:extLst>
          </p:cNvPr>
          <p:cNvSpPr/>
          <p:nvPr userDrawn="1"/>
        </p:nvSpPr>
        <p:spPr>
          <a:xfrm>
            <a:off x="7792410" y="1697493"/>
            <a:ext cx="4399590" cy="4707484"/>
          </a:xfrm>
          <a:custGeom>
            <a:avLst/>
            <a:gdLst>
              <a:gd name="connsiteX0" fmla="*/ 3667329 w 4399590"/>
              <a:gd name="connsiteY0" fmla="*/ 0 h 4707484"/>
              <a:gd name="connsiteX1" fmla="*/ 4399590 w 4399590"/>
              <a:gd name="connsiteY1" fmla="*/ 427314 h 4707484"/>
              <a:gd name="connsiteX2" fmla="*/ 4399590 w 4399590"/>
              <a:gd name="connsiteY2" fmla="*/ 4707484 h 4707484"/>
              <a:gd name="connsiteX3" fmla="*/ 2 w 4399590"/>
              <a:gd name="connsiteY3" fmla="*/ 2140085 h 4707484"/>
              <a:gd name="connsiteX4" fmla="*/ 0 w 4399590"/>
              <a:gd name="connsiteY4" fmla="*/ 2140084 h 4707484"/>
              <a:gd name="connsiteX5" fmla="*/ 3 w 4399590"/>
              <a:gd name="connsiteY5" fmla="*/ 2140084 h 47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9590" h="4707484">
                <a:moveTo>
                  <a:pt x="3667329" y="0"/>
                </a:moveTo>
                <a:lnTo>
                  <a:pt x="4399590" y="427314"/>
                </a:lnTo>
                <a:lnTo>
                  <a:pt x="4399590" y="4707484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5A76072-0A27-D943-BF81-E1036AE832A9}"/>
              </a:ext>
            </a:extLst>
          </p:cNvPr>
          <p:cNvSpPr/>
          <p:nvPr userDrawn="1"/>
        </p:nvSpPr>
        <p:spPr>
          <a:xfrm rot="5400000">
            <a:off x="8480398" y="3146399"/>
            <a:ext cx="3023613" cy="4399590"/>
          </a:xfrm>
          <a:custGeom>
            <a:avLst/>
            <a:gdLst>
              <a:gd name="connsiteX0" fmla="*/ 0 w 3023613"/>
              <a:gd name="connsiteY0" fmla="*/ 4399590 h 4399590"/>
              <a:gd name="connsiteX1" fmla="*/ 2556035 w 3023613"/>
              <a:gd name="connsiteY1" fmla="*/ 0 h 4399590"/>
              <a:gd name="connsiteX2" fmla="*/ 3023613 w 3023613"/>
              <a:gd name="connsiteY2" fmla="*/ 0 h 4399590"/>
              <a:gd name="connsiteX3" fmla="*/ 3023613 w 3023613"/>
              <a:gd name="connsiteY3" fmla="*/ 4399590 h 439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613" h="4399590">
                <a:moveTo>
                  <a:pt x="0" y="4399590"/>
                </a:moveTo>
                <a:lnTo>
                  <a:pt x="2556035" y="0"/>
                </a:lnTo>
                <a:lnTo>
                  <a:pt x="3023613" y="0"/>
                </a:lnTo>
                <a:lnTo>
                  <a:pt x="3023613" y="439959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0CF264-78E8-6841-A08A-63770BD73A9E}"/>
              </a:ext>
            </a:extLst>
          </p:cNvPr>
          <p:cNvSpPr/>
          <p:nvPr userDrawn="1"/>
        </p:nvSpPr>
        <p:spPr>
          <a:xfrm rot="16200000">
            <a:off x="10757474" y="687170"/>
            <a:ext cx="2121699" cy="747356"/>
          </a:xfrm>
          <a:custGeom>
            <a:avLst/>
            <a:gdLst>
              <a:gd name="connsiteX0" fmla="*/ 2121699 w 2121699"/>
              <a:gd name="connsiteY0" fmla="*/ 0 h 747356"/>
              <a:gd name="connsiteX1" fmla="*/ 2121699 w 2121699"/>
              <a:gd name="connsiteY1" fmla="*/ 747356 h 747356"/>
              <a:gd name="connsiteX2" fmla="*/ 0 w 2121699"/>
              <a:gd name="connsiteY2" fmla="*/ 747356 h 747356"/>
              <a:gd name="connsiteX3" fmla="*/ 416651 w 2121699"/>
              <a:gd name="connsiteY3" fmla="*/ 0 h 74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1699" h="747356">
                <a:moveTo>
                  <a:pt x="2121699" y="0"/>
                </a:moveTo>
                <a:lnTo>
                  <a:pt x="2121699" y="747356"/>
                </a:lnTo>
                <a:lnTo>
                  <a:pt x="0" y="747356"/>
                </a:lnTo>
                <a:lnTo>
                  <a:pt x="416651" y="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7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51475-52E6-45F5-91CB-167A5AEE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27F5-96F0-8945-AE57-A8B4EB94493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9CAD4-1E37-4F7B-8F41-D5C84888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04306-2593-44F0-8C75-1F7BEF96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044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206" y="2523484"/>
            <a:ext cx="6948488" cy="298831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068206" y="1687335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8206" y="1741335"/>
            <a:ext cx="6948488" cy="7281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0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eaker Headin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8371" y="1711753"/>
            <a:ext cx="4697598" cy="4114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663446" y="508246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76030" y="539289"/>
            <a:ext cx="4639939" cy="963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Contents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6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 userDrawn="1"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 userDrawn="1"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 userDrawn="1"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 userDrawn="1"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 userDrawn="1"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 userDrawn="1"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 userDrawn="1"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 userDrawn="1"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 userDrawn="1"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 userDrawn="1"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 userDrawn="1"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 userDrawn="1"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 userDrawn="1"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 userDrawn="1"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 userDrawn="1"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 userDrawn="1"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 userDrawn="1"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 userDrawn="1"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 userDrawn="1"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 userDrawn="1"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 userDrawn="1"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 userDrawn="1"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A8BD04C-628D-A6FC-5E7B-3C0C239D727C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0F54B7-F1AA-5040-98C1-A310CE4962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DBC015-AE36-B441-8EE5-29225586975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60D400AB-7090-AA49-8C7A-6D9296C316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CFC9F2-0366-5187-9D6B-130CF8781738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BAC642-4133-F44A-9758-E12934C6C674}"/>
              </a:ext>
            </a:extLst>
          </p:cNvPr>
          <p:cNvCxnSpPr>
            <a:cxnSpLocks/>
          </p:cNvCxnSpPr>
          <p:nvPr userDrawn="1"/>
        </p:nvCxnSpPr>
        <p:spPr>
          <a:xfrm>
            <a:off x="384133" y="340691"/>
            <a:ext cx="450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92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A8E3DFA-21CC-AC81-75EE-DDDC8433C816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12644" cy="415498"/>
          </a:xfrm>
          <a:prstGeom prst="rect">
            <a:avLst/>
          </a:prstGeom>
        </p:spPr>
        <p:txBody>
          <a:bodyPr lIns="0" tIns="0" rIns="0" bIns="0" numCol="2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8B2CE3E-756E-4E43-ABE3-08009FF27B4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05F93C-22CA-BE42-B98C-4D9C9B551D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951B44A-5136-8744-A1C7-2A3DC4794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4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908485-C222-5989-517D-5F9094F4A75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508635"/>
            <a:ext cx="11012644" cy="4464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5531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32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1CF4D4-461D-A94C-A2DA-996AEBFEA8A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7FB48C-EF5D-FC4E-B04E-04EDF37B59B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C40BC0BF-6F9B-CC46-A299-39CC855D0B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1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20E81A-825B-D147-B14F-0BA4B48D280D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638051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84726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5614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EBD390-3034-9E42-B84E-2AA7FBDA326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C3C4F-6692-7D4F-8223-51088814CBB2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82F5370-0AEE-A340-ACD4-7B61E012E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MALL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367FA9C-219C-94FD-08CE-962369583F1C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440000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0000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BA372E-5473-7746-BA77-AF093FBE9A0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117626-5B5E-DC4F-A682-39037102182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5D86ADC-FE8E-974E-8336-D19759B415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4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D9DA9B0-9306-247F-E7B7-7D835E4E6617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9"/>
            <a:ext cx="11050700" cy="3415407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E2FFCF-D7FF-B449-AF46-F1D56838245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1DF2D3-281A-4F41-A020-0CDF3D9BD6A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BD8D4D4F-AC8A-CA40-BDC6-D731053D50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9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989E36C-232E-A64F-F82C-0418FF266EED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721584"/>
            <a:ext cx="11050700" cy="445358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08317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8584A5-9303-7549-9C4F-1CD719EFEC3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80B310-CC03-6B49-92AA-67486D2A57F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0DEB1692-96BF-EE47-B2F2-91FB7CBAE6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4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1DF628A-9FC0-9334-9099-AD2C1A4FBFFC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D7D3C-8AA7-9442-97E6-34307200AA45}"/>
              </a:ext>
            </a:extLst>
          </p:cNvPr>
          <p:cNvCxnSpPr/>
          <p:nvPr userDrawn="1"/>
        </p:nvCxnSpPr>
        <p:spPr>
          <a:xfrm>
            <a:off x="432000" y="1632779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06D692B-FFF5-4D49-9FA9-99654C91C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607158-F838-5F43-8F6F-8B092DD009F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6A4515-2835-F24D-A4DB-EAC1C3397C2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073DC931-8AF3-274A-A089-82AD5B5B6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3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BFB8A6-A425-9342-B43C-7E23923EB61E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015F33-A680-F740-A2CC-CC7C27E6A71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5D338DF8-9D89-8F49-989E-F86A172C82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2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81E90B-8139-E34D-9EA2-6EC171128ED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D9C208-1CD8-4342-9BCF-F55914989BB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 with medium confidence">
            <a:extLst>
              <a:ext uri="{FF2B5EF4-FFF2-40B4-BE49-F238E27FC236}">
                <a16:creationId xmlns:a16="http://schemas.microsoft.com/office/drawing/2014/main" id="{DE52C2AD-41C8-0840-8752-45F99C8C2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2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736000"/>
            <a:ext cx="3564000" cy="348417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42431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8431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736000"/>
            <a:ext cx="3564000" cy="34811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8000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733018"/>
            <a:ext cx="3564000" cy="34841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52862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368862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FCE70B-0669-5049-91BF-34393CFF658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93CCD7-276F-844F-B95E-98D524DA7EA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01431FB-5CF2-674A-9A8C-023B60BB1D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3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59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7" y="1847726"/>
            <a:ext cx="1785881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43829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64960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99AEBAA-5DF4-E846-9733-C1D449EBA2C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5AF3E2F-F4D0-B546-9DA5-8F05288F48D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586E32B-0EA0-8949-B760-627CB6BFB6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8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683331"/>
            <a:ext cx="3564000" cy="353684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1723" y="1675331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5827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349"/>
            <a:ext cx="3564000" cy="35368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51292" y="1675331"/>
            <a:ext cx="3564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5396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680348"/>
            <a:ext cx="3564000" cy="3536847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72154" y="1675331"/>
            <a:ext cx="3564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06258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DD8AE3-7903-C348-B384-E8DD5B682337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196A7C-EC13-574E-AA21-B423B51E419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88194B80-7F9D-A648-8FF0-7EDB118758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7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64000"/>
            <a:ext cx="2700000" cy="3553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56000"/>
            <a:ext cx="2700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6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64000"/>
            <a:ext cx="2700000" cy="3553196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56000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64000"/>
            <a:ext cx="2700000" cy="3553196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56000"/>
            <a:ext cx="2700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34183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64000"/>
            <a:ext cx="2700000" cy="3553196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56000"/>
            <a:ext cx="2700000" cy="100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6154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B83965-A252-2F47-A8CD-D5736FD97B0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DF3C3D-B1DF-8147-B326-C24834A5E2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EAC2E4BC-DA81-D448-AA7D-F5CF9D8090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6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F6E63BB-BF83-591D-E6F5-E30E91F0D1E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5571" y="3028529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57571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38434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38434" y="3023982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175571" y="4650425"/>
            <a:ext cx="3564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56434" y="4650425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Hex diagram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FB89C5-0C7E-5D4C-B0F4-0FA6073DEFC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A99C4E-1B91-AF41-B276-ED3AFE7EFD4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D2E1F76-549A-B343-8FAE-A03B283BD7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8E3BE4-55E4-C617-EC12-D7A2A37D3FE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225DF-CA19-6A45-BDC8-07F3DC17D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0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D84188C9-C943-FE4F-9659-FE8757B561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6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E90ECFCD-0A99-F247-88C9-2C9BC55003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9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content, basic text one col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86E0930-AFE2-471B-C517-6733CACD8EC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BAC642-4133-F44A-9758-E12934C6C674}"/>
              </a:ext>
            </a:extLst>
          </p:cNvPr>
          <p:cNvCxnSpPr>
            <a:cxnSpLocks/>
          </p:cNvCxnSpPr>
          <p:nvPr userDrawn="1"/>
        </p:nvCxnSpPr>
        <p:spPr>
          <a:xfrm>
            <a:off x="432000" y="324000"/>
            <a:ext cx="4320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42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A3EBEC3-DDD4-7E4A-A639-94F1BC0535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C795D9F-C1A8-B44F-81AF-76A2B680F9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3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2358345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11" name="Picture Placeholder 20">
            <a:extLst>
              <a:ext uri="{FF2B5EF4-FFF2-40B4-BE49-F238E27FC236}">
                <a16:creationId xmlns:a16="http://schemas.microsoft.com/office/drawing/2014/main" id="{021F5C52-2CE2-094A-8FAA-3C5C8B0D87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7E530F0-478C-D742-82D7-BD35CB9F7D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xagon 3">
            <a:extLst>
              <a:ext uri="{FF2B5EF4-FFF2-40B4-BE49-F238E27FC236}">
                <a16:creationId xmlns:a16="http://schemas.microsoft.com/office/drawing/2014/main" id="{15BF2317-F58F-4046-A84A-45857550CCA4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36C8D12-BE97-3843-92AC-2D29A889A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64000" y="251999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24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across 6 lines max”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93359-C561-854D-9A31-F4DCF4878ED2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AA3C2E-FFC5-DA4B-A533-3AC606F6F96A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0">
            <a:extLst>
              <a:ext uri="{FF2B5EF4-FFF2-40B4-BE49-F238E27FC236}">
                <a16:creationId xmlns:a16="http://schemas.microsoft.com/office/drawing/2014/main" id="{ADAAEE27-BDEF-9A4E-8C7C-9EFBD5BB81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20E2DC7B-ED7B-0241-A022-668E6343C6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DD8CC36-71BF-0072-75C6-932444C86139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7E9C09-C9AF-554B-B095-D19078FA637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748E8E-8B34-9246-8F9A-CF165E4332A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2C5DA4F2-D5B5-1F47-ADDA-9F6CB9A2A3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6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9C6FA-3944-D644-993B-662021B4E5C6}"/>
              </a:ext>
            </a:extLst>
          </p:cNvPr>
          <p:cNvSpPr/>
          <p:nvPr userDrawn="1"/>
        </p:nvSpPr>
        <p:spPr>
          <a:xfrm>
            <a:off x="8133940" y="1468668"/>
            <a:ext cx="3564000" cy="2333138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E5C1AF-31FE-DB44-B136-14246637FAC3}"/>
              </a:ext>
            </a:extLst>
          </p:cNvPr>
          <p:cNvSpPr/>
          <p:nvPr userDrawn="1"/>
        </p:nvSpPr>
        <p:spPr>
          <a:xfrm>
            <a:off x="420267" y="1475134"/>
            <a:ext cx="3564000" cy="23266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62AE05-5656-3647-B9D0-CFD7068091A6}"/>
              </a:ext>
            </a:extLst>
          </p:cNvPr>
          <p:cNvSpPr/>
          <p:nvPr userDrawn="1"/>
        </p:nvSpPr>
        <p:spPr>
          <a:xfrm>
            <a:off x="4269571" y="1468668"/>
            <a:ext cx="3564000" cy="233313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E11EE2-9156-944A-B3A4-52D07C78468A}"/>
              </a:ext>
            </a:extLst>
          </p:cNvPr>
          <p:cNvSpPr/>
          <p:nvPr userDrawn="1"/>
        </p:nvSpPr>
        <p:spPr>
          <a:xfrm>
            <a:off x="8121158" y="3751268"/>
            <a:ext cx="3563938" cy="2373982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8520B-A4E4-8C46-9508-17A00794C941}"/>
              </a:ext>
            </a:extLst>
          </p:cNvPr>
          <p:cNvSpPr/>
          <p:nvPr userDrawn="1"/>
        </p:nvSpPr>
        <p:spPr>
          <a:xfrm>
            <a:off x="420266" y="3751267"/>
            <a:ext cx="3571563" cy="23739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65AF3-5AA4-064F-A6FF-6B510E7CA8CF}"/>
              </a:ext>
            </a:extLst>
          </p:cNvPr>
          <p:cNvSpPr/>
          <p:nvPr userDrawn="1"/>
        </p:nvSpPr>
        <p:spPr>
          <a:xfrm>
            <a:off x="4277134" y="3751267"/>
            <a:ext cx="3556437" cy="2392443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F2D5FF-42D8-5346-9DB2-3C5556C282F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1A5C72-8EEA-1C4D-9558-D6E31AE267B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C74185F0-CA2F-BB4F-ADA9-17F42BD425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2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806CE0-4444-E278-424B-56D1A67FFAF6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39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1FD6ED-EC03-AA4E-B084-D30385A2EB92}"/>
              </a:ext>
            </a:extLst>
          </p:cNvPr>
          <p:cNvCxnSpPr>
            <a:cxnSpLocks/>
          </p:cNvCxnSpPr>
          <p:nvPr userDrawn="1"/>
        </p:nvCxnSpPr>
        <p:spPr>
          <a:xfrm>
            <a:off x="432000" y="324683"/>
            <a:ext cx="378228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31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65898-88A5-CCBF-A5CF-73B4C50076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40951D-B4BD-2B47-961E-8C9978EE5FC2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99379A-445E-8046-97B9-687D1B55B5B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Icon&#10;&#10;Description automatically generated with medium confidence">
            <a:extLst>
              <a:ext uri="{FF2B5EF4-FFF2-40B4-BE49-F238E27FC236}">
                <a16:creationId xmlns:a16="http://schemas.microsoft.com/office/drawing/2014/main" id="{7D16603F-E3C9-DE46-B914-0B452CD0DE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6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86433B-15A3-B54A-A755-D9D66C85D03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CB3D1-C3FA-B048-9A15-C886F238918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F4F0E9B-4AE5-E14D-BBD8-7D3562C90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3838597-EE74-D042-8B21-49C676E53D46}"/>
              </a:ext>
            </a:extLst>
          </p:cNvPr>
          <p:cNvSpPr/>
          <p:nvPr userDrawn="1"/>
        </p:nvSpPr>
        <p:spPr>
          <a:xfrm>
            <a:off x="9116862" y="1341701"/>
            <a:ext cx="2700000" cy="2412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8E6E8-A4BC-1842-9086-661CF9B47BE5}"/>
              </a:ext>
            </a:extLst>
          </p:cNvPr>
          <p:cNvSpPr/>
          <p:nvPr userDrawn="1"/>
        </p:nvSpPr>
        <p:spPr>
          <a:xfrm>
            <a:off x="3285663" y="1341701"/>
            <a:ext cx="2700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13BAC2-C3E9-8C41-AC18-A67D03496566}"/>
              </a:ext>
            </a:extLst>
          </p:cNvPr>
          <p:cNvSpPr/>
          <p:nvPr userDrawn="1"/>
        </p:nvSpPr>
        <p:spPr>
          <a:xfrm>
            <a:off x="6201023" y="1341701"/>
            <a:ext cx="2700000" cy="2412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C1C97F-AD6E-FB48-9592-D29E2653C386}"/>
              </a:ext>
            </a:extLst>
          </p:cNvPr>
          <p:cNvSpPr/>
          <p:nvPr userDrawn="1"/>
        </p:nvSpPr>
        <p:spPr>
          <a:xfrm>
            <a:off x="369824" y="1341701"/>
            <a:ext cx="2700000" cy="24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D949821-E381-C549-BB69-B1906F96AF44}"/>
              </a:ext>
            </a:extLst>
          </p:cNvPr>
          <p:cNvSpPr/>
          <p:nvPr userDrawn="1"/>
        </p:nvSpPr>
        <p:spPr>
          <a:xfrm>
            <a:off x="9102764" y="3753700"/>
            <a:ext cx="2700000" cy="2359927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7ADB49-BFB8-2845-A78D-3C638C6F226B}"/>
              </a:ext>
            </a:extLst>
          </p:cNvPr>
          <p:cNvSpPr/>
          <p:nvPr userDrawn="1"/>
        </p:nvSpPr>
        <p:spPr>
          <a:xfrm>
            <a:off x="6201023" y="3753701"/>
            <a:ext cx="2700000" cy="2359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2F4F02-777B-2445-B2BA-8C02502B30D7}"/>
              </a:ext>
            </a:extLst>
          </p:cNvPr>
          <p:cNvSpPr/>
          <p:nvPr userDrawn="1"/>
        </p:nvSpPr>
        <p:spPr>
          <a:xfrm>
            <a:off x="3295816" y="3753700"/>
            <a:ext cx="2700000" cy="23599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9DC7A8-1F9A-7644-8EF4-600483332CC9}"/>
              </a:ext>
            </a:extLst>
          </p:cNvPr>
          <p:cNvSpPr/>
          <p:nvPr userDrawn="1"/>
        </p:nvSpPr>
        <p:spPr>
          <a:xfrm>
            <a:off x="369824" y="3753700"/>
            <a:ext cx="2700000" cy="2359926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44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740D03-9ED8-8D4E-982C-ACB8BDF0E9CC}"/>
              </a:ext>
            </a:extLst>
          </p:cNvPr>
          <p:cNvSpPr/>
          <p:nvPr userDrawn="1"/>
        </p:nvSpPr>
        <p:spPr>
          <a:xfrm>
            <a:off x="9140200" y="4574479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E131D9-627E-AB41-9D70-3A34801A9458}"/>
              </a:ext>
            </a:extLst>
          </p:cNvPr>
          <p:cNvSpPr/>
          <p:nvPr userDrawn="1"/>
        </p:nvSpPr>
        <p:spPr>
          <a:xfrm>
            <a:off x="9140200" y="3873561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EEA00FC-B1C9-A24F-8F48-3E5B1C6FA9C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E510081F-B8F0-A944-B5A6-A7005AE377A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63641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8E1DE4-F3F1-DE4C-A443-48C645D10BD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772D7FA6-4EEE-2844-9D29-2434E4AACE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9144000" y="4555400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9144000" y="3835400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6E1B213D-9BFF-3F4B-A35C-1C5A45CF65D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08051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4056639" y="4555398"/>
            <a:ext cx="3096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7672200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7672200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4019715" y="2069021"/>
            <a:ext cx="3096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4019715" y="1349021"/>
            <a:ext cx="3096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4056639" y="3854480"/>
            <a:ext cx="3096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7672200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7672200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2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2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2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2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6639" y="1452036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9122" y="1428096"/>
            <a:ext cx="29684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81451" y="3942696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18645" y="3942696"/>
            <a:ext cx="29557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7010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4746000" y="2069021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4746000" y="1349021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7686047" y="206902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7686047" y="134902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9116862" y="4555398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9116862" y="3835398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1805953" y="206902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1805953" y="134902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42876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53785" y="3938413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22970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85470" y="1443562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59907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8A31FE8-6BED-192F-1B1C-465D7354AE28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526DCC-7114-C446-8185-BDF9E0B61633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63B202-7D02-8946-A786-F4DAB8528AE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A9D2A59B-9EC7-8149-BA72-1C3AF57779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3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FB5FA08-9932-C464-AD17-D3CFB6C0AED7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C586C7-C6C7-CB40-BB24-4F108DBF8FA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9C8C3F-999B-F14F-9943-9AAA40F9C10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E21413AB-050D-7B42-B164-F8110DEB68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3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boxes x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2370978" y="1089953"/>
            <a:ext cx="3564000" cy="2413034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6257024" y="1090987"/>
            <a:ext cx="3564000" cy="2411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39760" y="3751041"/>
            <a:ext cx="3564000" cy="24102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6"/>
            <a:ext cx="3564000" cy="2410225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F81D218-E72F-F84F-B0C3-EC8A11107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8A53CB-426C-B342-B137-3AEC46933955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0E3174C-A939-C14B-850E-C1182CCB10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726" y="6318433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9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head,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1037DE6-9E68-F9DC-AF44-C051F433586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2708" y="396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11EFE6-8459-894B-B264-C7ADCA2098C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6BE4DD-D06D-8A4F-86C4-BDACA2A1C58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C2B2B84D-B519-8A49-BF2C-8B0513492C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9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reaker Heading1-Blue-DarkBlue-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8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eaker Heading1-White-GreyBlue-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83EA41F-0094-158F-E212-833D9F8A0EA6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4632" y="3694793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3504632" y="2596793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04632" y="2650793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9095952" y="5136253"/>
            <a:ext cx="3105408" cy="1721747"/>
          </a:xfrm>
          <a:prstGeom prst="triangle">
            <a:avLst>
              <a:gd name="adj" fmla="val 95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10757647" y="-1"/>
            <a:ext cx="1443713" cy="806929"/>
          </a:xfrm>
          <a:prstGeom prst="triangle">
            <a:avLst>
              <a:gd name="adj" fmla="val 0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56EE44E-EF26-2149-9E44-D15EE698595D}"/>
              </a:ext>
            </a:extLst>
          </p:cNvPr>
          <p:cNvGrpSpPr/>
          <p:nvPr userDrawn="1"/>
        </p:nvGrpSpPr>
        <p:grpSpPr>
          <a:xfrm>
            <a:off x="0" y="-1478450"/>
            <a:ext cx="3504632" cy="5605670"/>
            <a:chOff x="0" y="-1477348"/>
            <a:chExt cx="3504632" cy="560567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0887ED7-B8F9-6446-B1FD-586D94C2D43B}"/>
                </a:ext>
              </a:extLst>
            </p:cNvPr>
            <p:cNvSpPr/>
            <p:nvPr userDrawn="1"/>
          </p:nvSpPr>
          <p:spPr>
            <a:xfrm rot="16200000" flipH="1">
              <a:off x="-908461" y="-284771"/>
              <a:ext cx="5605670" cy="3220516"/>
            </a:xfrm>
            <a:custGeom>
              <a:avLst/>
              <a:gdLst>
                <a:gd name="connsiteX0" fmla="*/ 1477346 w 5605670"/>
                <a:gd name="connsiteY0" fmla="*/ 625267 h 3220516"/>
                <a:gd name="connsiteX1" fmla="*/ 1477346 w 5605670"/>
                <a:gd name="connsiteY1" fmla="*/ 3220516 h 3220516"/>
                <a:gd name="connsiteX2" fmla="*/ 3772391 w 5605670"/>
                <a:gd name="connsiteY2" fmla="*/ 3220516 h 3220516"/>
                <a:gd name="connsiteX3" fmla="*/ 5605670 w 5605670"/>
                <a:gd name="connsiteY3" fmla="*/ 0 h 3220516"/>
                <a:gd name="connsiteX4" fmla="*/ 1833279 w 5605670"/>
                <a:gd name="connsiteY4" fmla="*/ 0 h 3220516"/>
                <a:gd name="connsiteX5" fmla="*/ 0 w 5605670"/>
                <a:gd name="connsiteY5" fmla="*/ 3220516 h 3220516"/>
                <a:gd name="connsiteX6" fmla="*/ 386485 w 5605670"/>
                <a:gd name="connsiteY6" fmla="*/ 3220516 h 3220516"/>
                <a:gd name="connsiteX7" fmla="*/ 386485 w 5605670"/>
                <a:gd name="connsiteY7" fmla="*/ 2541579 h 3220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05670" h="3220516">
                  <a:moveTo>
                    <a:pt x="1477346" y="625267"/>
                  </a:moveTo>
                  <a:lnTo>
                    <a:pt x="1477346" y="3220516"/>
                  </a:lnTo>
                  <a:lnTo>
                    <a:pt x="3772391" y="3220516"/>
                  </a:lnTo>
                  <a:lnTo>
                    <a:pt x="5605670" y="0"/>
                  </a:lnTo>
                  <a:lnTo>
                    <a:pt x="1833279" y="0"/>
                  </a:lnTo>
                  <a:close/>
                  <a:moveTo>
                    <a:pt x="0" y="3220516"/>
                  </a:moveTo>
                  <a:lnTo>
                    <a:pt x="386485" y="3220516"/>
                  </a:lnTo>
                  <a:lnTo>
                    <a:pt x="386485" y="254157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172279B-367D-E44E-81F2-7F70962D6F60}"/>
                </a:ext>
              </a:extLst>
            </p:cNvPr>
            <p:cNvSpPr/>
            <p:nvPr userDrawn="1"/>
          </p:nvSpPr>
          <p:spPr>
            <a:xfrm rot="5400000">
              <a:off x="-1825004" y="2019203"/>
              <a:ext cx="3934123" cy="284115"/>
            </a:xfrm>
            <a:custGeom>
              <a:avLst/>
              <a:gdLst>
                <a:gd name="connsiteX0" fmla="*/ 0 w 3934123"/>
                <a:gd name="connsiteY0" fmla="*/ 284115 h 284115"/>
                <a:gd name="connsiteX1" fmla="*/ 161732 w 3934123"/>
                <a:gd name="connsiteY1" fmla="*/ 0 h 284115"/>
                <a:gd name="connsiteX2" fmla="*/ 3934123 w 3934123"/>
                <a:gd name="connsiteY2" fmla="*/ 0 h 284115"/>
                <a:gd name="connsiteX3" fmla="*/ 3772391 w 3934123"/>
                <a:gd name="connsiteY3" fmla="*/ 284115 h 284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4123" h="284115">
                  <a:moveTo>
                    <a:pt x="0" y="284115"/>
                  </a:moveTo>
                  <a:lnTo>
                    <a:pt x="161732" y="0"/>
                  </a:lnTo>
                  <a:lnTo>
                    <a:pt x="3934123" y="0"/>
                  </a:lnTo>
                  <a:lnTo>
                    <a:pt x="3772391" y="28411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A664D66-9260-754C-B87A-96F731693A59}"/>
                </a:ext>
              </a:extLst>
            </p:cNvPr>
            <p:cNvSpPr/>
            <p:nvPr userDrawn="1"/>
          </p:nvSpPr>
          <p:spPr>
            <a:xfrm rot="10800000">
              <a:off x="0" y="-2"/>
              <a:ext cx="940749" cy="358775"/>
            </a:xfrm>
            <a:custGeom>
              <a:avLst/>
              <a:gdLst>
                <a:gd name="connsiteX0" fmla="*/ 940749 w 940749"/>
                <a:gd name="connsiteY0" fmla="*/ 358775 h 358775"/>
                <a:gd name="connsiteX1" fmla="*/ 0 w 940749"/>
                <a:gd name="connsiteY1" fmla="*/ 358775 h 358775"/>
                <a:gd name="connsiteX2" fmla="*/ 656636 w 940749"/>
                <a:gd name="connsiteY2" fmla="*/ 0 h 358775"/>
                <a:gd name="connsiteX3" fmla="*/ 940749 w 940749"/>
                <a:gd name="connsiteY3" fmla="*/ 155235 h 35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749" h="358775">
                  <a:moveTo>
                    <a:pt x="940749" y="358775"/>
                  </a:moveTo>
                  <a:lnTo>
                    <a:pt x="0" y="358775"/>
                  </a:lnTo>
                  <a:lnTo>
                    <a:pt x="656636" y="0"/>
                  </a:lnTo>
                  <a:lnTo>
                    <a:pt x="940749" y="155235"/>
                  </a:lnTo>
                  <a:close/>
                </a:path>
              </a:pathLst>
            </a:custGeom>
            <a:solidFill>
              <a:srgbClr val="F9FA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6595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Heading-White-LightBlue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D6012AC-4A6B-96C6-1251-F88F41B6D3F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Breaker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FF3D3-CDC6-A84E-8619-C7516A51AEA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0369DD8A-6714-C044-8032-1FFBF0D343F4}"/>
              </a:ext>
            </a:extLst>
          </p:cNvPr>
          <p:cNvSpPr/>
          <p:nvPr userDrawn="1"/>
        </p:nvSpPr>
        <p:spPr>
          <a:xfrm>
            <a:off x="2557075" y="5987891"/>
            <a:ext cx="2951545" cy="870109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CEFCCE9-171D-FD49-8081-550253C861F6}"/>
              </a:ext>
            </a:extLst>
          </p:cNvPr>
          <p:cNvSpPr/>
          <p:nvPr userDrawn="1"/>
        </p:nvSpPr>
        <p:spPr>
          <a:xfrm>
            <a:off x="7792410" y="1697493"/>
            <a:ext cx="4399590" cy="4707484"/>
          </a:xfrm>
          <a:custGeom>
            <a:avLst/>
            <a:gdLst>
              <a:gd name="connsiteX0" fmla="*/ 3667329 w 4399590"/>
              <a:gd name="connsiteY0" fmla="*/ 0 h 4707484"/>
              <a:gd name="connsiteX1" fmla="*/ 4399590 w 4399590"/>
              <a:gd name="connsiteY1" fmla="*/ 427314 h 4707484"/>
              <a:gd name="connsiteX2" fmla="*/ 4399590 w 4399590"/>
              <a:gd name="connsiteY2" fmla="*/ 4707484 h 4707484"/>
              <a:gd name="connsiteX3" fmla="*/ 2 w 4399590"/>
              <a:gd name="connsiteY3" fmla="*/ 2140085 h 4707484"/>
              <a:gd name="connsiteX4" fmla="*/ 0 w 4399590"/>
              <a:gd name="connsiteY4" fmla="*/ 2140084 h 4707484"/>
              <a:gd name="connsiteX5" fmla="*/ 3 w 4399590"/>
              <a:gd name="connsiteY5" fmla="*/ 2140084 h 47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9590" h="4707484">
                <a:moveTo>
                  <a:pt x="3667329" y="0"/>
                </a:moveTo>
                <a:lnTo>
                  <a:pt x="4399590" y="427314"/>
                </a:lnTo>
                <a:lnTo>
                  <a:pt x="4399590" y="4707484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5A76072-0A27-D943-BF81-E1036AE832A9}"/>
              </a:ext>
            </a:extLst>
          </p:cNvPr>
          <p:cNvSpPr/>
          <p:nvPr userDrawn="1"/>
        </p:nvSpPr>
        <p:spPr>
          <a:xfrm rot="5400000">
            <a:off x="8480398" y="3146399"/>
            <a:ext cx="3023613" cy="4399590"/>
          </a:xfrm>
          <a:custGeom>
            <a:avLst/>
            <a:gdLst>
              <a:gd name="connsiteX0" fmla="*/ 0 w 3023613"/>
              <a:gd name="connsiteY0" fmla="*/ 4399590 h 4399590"/>
              <a:gd name="connsiteX1" fmla="*/ 2556035 w 3023613"/>
              <a:gd name="connsiteY1" fmla="*/ 0 h 4399590"/>
              <a:gd name="connsiteX2" fmla="*/ 3023613 w 3023613"/>
              <a:gd name="connsiteY2" fmla="*/ 0 h 4399590"/>
              <a:gd name="connsiteX3" fmla="*/ 3023613 w 3023613"/>
              <a:gd name="connsiteY3" fmla="*/ 4399590 h 439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613" h="4399590">
                <a:moveTo>
                  <a:pt x="0" y="4399590"/>
                </a:moveTo>
                <a:lnTo>
                  <a:pt x="2556035" y="0"/>
                </a:lnTo>
                <a:lnTo>
                  <a:pt x="3023613" y="0"/>
                </a:lnTo>
                <a:lnTo>
                  <a:pt x="3023613" y="439959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0CF264-78E8-6841-A08A-63770BD73A9E}"/>
              </a:ext>
            </a:extLst>
          </p:cNvPr>
          <p:cNvSpPr/>
          <p:nvPr userDrawn="1"/>
        </p:nvSpPr>
        <p:spPr>
          <a:xfrm rot="16200000">
            <a:off x="10757474" y="687170"/>
            <a:ext cx="2121699" cy="747356"/>
          </a:xfrm>
          <a:custGeom>
            <a:avLst/>
            <a:gdLst>
              <a:gd name="connsiteX0" fmla="*/ 2121699 w 2121699"/>
              <a:gd name="connsiteY0" fmla="*/ 0 h 747356"/>
              <a:gd name="connsiteX1" fmla="*/ 2121699 w 2121699"/>
              <a:gd name="connsiteY1" fmla="*/ 747356 h 747356"/>
              <a:gd name="connsiteX2" fmla="*/ 0 w 2121699"/>
              <a:gd name="connsiteY2" fmla="*/ 747356 h 747356"/>
              <a:gd name="connsiteX3" fmla="*/ 416651 w 2121699"/>
              <a:gd name="connsiteY3" fmla="*/ 0 h 74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1699" h="747356">
                <a:moveTo>
                  <a:pt x="2121699" y="0"/>
                </a:moveTo>
                <a:lnTo>
                  <a:pt x="2121699" y="747356"/>
                </a:lnTo>
                <a:lnTo>
                  <a:pt x="0" y="747356"/>
                </a:lnTo>
                <a:lnTo>
                  <a:pt x="416651" y="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24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14B63B-E599-214F-BE25-040870BCB8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32B41726-0959-C340-9AE5-F69907699F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734C-FB88-4728-B42C-539E9AEE3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6CE63-B1FE-444B-835C-A308A54D9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4B22F-4146-477C-8431-C3A00444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A06C-F719-4E93-A305-8B22736EC35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C5B4F-D966-42DD-88F1-725D0696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680E5-9854-4946-8492-12C102298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724F5-A3B6-491E-BE54-E50C8D1B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330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8299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6FCB30-37BB-1B6E-6DFF-38CA3A4F469D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689" y="2092382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408341"/>
            <a:ext cx="3928533" cy="461572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789333" y="2075448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465689" y="4020816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789332" y="4009526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00F540-1E40-1106-5EA2-A185D90209C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0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AB97A06-B629-FB05-2B00-EA1CB2E8F86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982B51-AD36-1D46-8F34-1F8FAC138D88}"/>
              </a:ext>
            </a:extLst>
          </p:cNvPr>
          <p:cNvSpPr/>
          <p:nvPr userDrawn="1"/>
        </p:nvSpPr>
        <p:spPr>
          <a:xfrm>
            <a:off x="8184175" y="1300671"/>
            <a:ext cx="3657560" cy="11513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F8F97-6EED-1F43-BDDC-D3CA619BEB0B}"/>
              </a:ext>
            </a:extLst>
          </p:cNvPr>
          <p:cNvSpPr/>
          <p:nvPr userDrawn="1"/>
        </p:nvSpPr>
        <p:spPr>
          <a:xfrm>
            <a:off x="4272801" y="1295999"/>
            <a:ext cx="3744000" cy="1151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320A89-F1D4-B842-898D-F1C37F9C575E}"/>
              </a:ext>
            </a:extLst>
          </p:cNvPr>
          <p:cNvSpPr/>
          <p:nvPr userDrawn="1"/>
        </p:nvSpPr>
        <p:spPr>
          <a:xfrm>
            <a:off x="8189757" y="2447364"/>
            <a:ext cx="3657559" cy="3600635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78E14B-A613-C640-B981-333259F0ED31}"/>
              </a:ext>
            </a:extLst>
          </p:cNvPr>
          <p:cNvSpPr/>
          <p:nvPr userDrawn="1"/>
        </p:nvSpPr>
        <p:spPr>
          <a:xfrm>
            <a:off x="4272801" y="2447365"/>
            <a:ext cx="3744000" cy="36006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1403999"/>
            <a:ext cx="3528000" cy="1008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1403999"/>
            <a:ext cx="3528000" cy="1008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484000"/>
            <a:ext cx="3528000" cy="3492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486572"/>
            <a:ext cx="3528000" cy="346312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8D4AB41-1689-8FA7-7489-1EE21890AB98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18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, subhead, two columns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D22C6CE-FA6E-8B41-67FA-7B1C4C974D8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C047C5-8616-FF4A-A4AC-71C3C51EF3DD}"/>
              </a:ext>
            </a:extLst>
          </p:cNvPr>
          <p:cNvSpPr/>
          <p:nvPr userDrawn="1"/>
        </p:nvSpPr>
        <p:spPr>
          <a:xfrm>
            <a:off x="8160358" y="1310772"/>
            <a:ext cx="3744000" cy="1584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F7E756-38BB-2A46-A692-0B79B91B9986}"/>
              </a:ext>
            </a:extLst>
          </p:cNvPr>
          <p:cNvSpPr/>
          <p:nvPr userDrawn="1"/>
        </p:nvSpPr>
        <p:spPr>
          <a:xfrm>
            <a:off x="4246290" y="2698293"/>
            <a:ext cx="3744000" cy="3349706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9DCBE5-B9F6-B048-AAA1-723D987A5B4C}"/>
              </a:ext>
            </a:extLst>
          </p:cNvPr>
          <p:cNvSpPr/>
          <p:nvPr userDrawn="1"/>
        </p:nvSpPr>
        <p:spPr>
          <a:xfrm>
            <a:off x="8189757" y="2879999"/>
            <a:ext cx="3657559" cy="3167999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3EEF7D-ADDC-6A40-A6C2-130A625E0DB6}"/>
              </a:ext>
            </a:extLst>
          </p:cNvPr>
          <p:cNvSpPr/>
          <p:nvPr userDrawn="1"/>
        </p:nvSpPr>
        <p:spPr>
          <a:xfrm>
            <a:off x="4272801" y="1296000"/>
            <a:ext cx="3744000" cy="1598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Tick icon">
            <a:extLst>
              <a:ext uri="{FF2B5EF4-FFF2-40B4-BE49-F238E27FC236}">
                <a16:creationId xmlns:a16="http://schemas.microsoft.com/office/drawing/2014/main" id="{71A0B1E1-8AE1-0A40-8047-9AC3BF92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591816" y="1319792"/>
            <a:ext cx="853440" cy="853440"/>
          </a:xfrm>
          <a:prstGeom prst="rect">
            <a:avLst/>
          </a:prstGeom>
        </p:spPr>
      </p:pic>
      <p:pic>
        <p:nvPicPr>
          <p:cNvPr id="24" name="Picture 23" descr="Send icon">
            <a:extLst>
              <a:ext uri="{FF2B5EF4-FFF2-40B4-BE49-F238E27FC236}">
                <a16:creationId xmlns:a16="http://schemas.microsoft.com/office/drawing/2014/main" id="{2F8DEEAA-C861-3146-8177-B474410EF5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04825" y="1331170"/>
            <a:ext cx="853440" cy="8534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2246059"/>
            <a:ext cx="3528000" cy="6826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tx1"/>
                </a:solidFill>
              </a:defRPr>
            </a:lvl1pPr>
            <a:lvl2pPr marL="642938" indent="-285750">
              <a:buClr>
                <a:schemeClr val="tx1"/>
              </a:buClr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2246059"/>
            <a:ext cx="3528000" cy="561111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990205"/>
            <a:ext cx="3528000" cy="298579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967599"/>
            <a:ext cx="3528000" cy="29820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7E4FE8F-8620-9321-6E4F-4D28E90F9697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58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225DF-CA19-6A45-BDC8-07F3DC17D9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8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AB23EF60-6C57-9A2A-2732-13F177BCC8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15392A4-E199-3F42-97D2-E1CA1B006813}"/>
              </a:ext>
            </a:extLst>
          </p:cNvPr>
          <p:cNvGrpSpPr/>
          <p:nvPr userDrawn="1"/>
        </p:nvGrpSpPr>
        <p:grpSpPr>
          <a:xfrm>
            <a:off x="61197" y="-283867"/>
            <a:ext cx="7109228" cy="7370097"/>
            <a:chOff x="61197" y="-283867"/>
            <a:chExt cx="7109228" cy="737009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6EA17AF-B4E0-EA4F-9C01-ADD19F5CB9E3}"/>
                </a:ext>
              </a:extLst>
            </p:cNvPr>
            <p:cNvGrpSpPr/>
            <p:nvPr userDrawn="1"/>
          </p:nvGrpSpPr>
          <p:grpSpPr>
            <a:xfrm>
              <a:off x="61197" y="1468409"/>
              <a:ext cx="2137870" cy="2433734"/>
              <a:chOff x="9491639" y="1569442"/>
              <a:chExt cx="1391198" cy="1583728"/>
            </a:xfrm>
          </p:grpSpPr>
          <p:sp>
            <p:nvSpPr>
              <p:cNvPr id="34" name="Diamond 33">
                <a:extLst>
                  <a:ext uri="{FF2B5EF4-FFF2-40B4-BE49-F238E27FC236}">
                    <a16:creationId xmlns:a16="http://schemas.microsoft.com/office/drawing/2014/main" id="{C59357B4-1AAB-114D-91CF-3D06C6B943D9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Diamond 34">
                <a:extLst>
                  <a:ext uri="{FF2B5EF4-FFF2-40B4-BE49-F238E27FC236}">
                    <a16:creationId xmlns:a16="http://schemas.microsoft.com/office/drawing/2014/main" id="{F1E20DD4-7586-C84D-9A87-5370AA00EB84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B2CE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Diamond 35">
                <a:extLst>
                  <a:ext uri="{FF2B5EF4-FFF2-40B4-BE49-F238E27FC236}">
                    <a16:creationId xmlns:a16="http://schemas.microsoft.com/office/drawing/2014/main" id="{F39CAE1C-16A8-C942-AD41-3709B9082AD7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695894-9D06-F943-A624-B03459291C59}"/>
                </a:ext>
              </a:extLst>
            </p:cNvPr>
            <p:cNvGrpSpPr/>
            <p:nvPr userDrawn="1"/>
          </p:nvGrpSpPr>
          <p:grpSpPr>
            <a:xfrm>
              <a:off x="5025188" y="-3910"/>
              <a:ext cx="2137871" cy="2208024"/>
              <a:chOff x="5009720" y="2210"/>
              <a:chExt cx="2137871" cy="2208024"/>
            </a:xfrm>
          </p:grpSpPr>
          <p:sp>
            <p:nvSpPr>
              <p:cNvPr id="32" name="Diamond 31">
                <a:extLst>
                  <a:ext uri="{FF2B5EF4-FFF2-40B4-BE49-F238E27FC236}">
                    <a16:creationId xmlns:a16="http://schemas.microsoft.com/office/drawing/2014/main" id="{DDEBB9B2-0858-314E-B272-C15EBB85CB7A}"/>
                  </a:ext>
                </a:extLst>
              </p:cNvPr>
              <p:cNvSpPr/>
              <p:nvPr userDrawn="1"/>
            </p:nvSpPr>
            <p:spPr>
              <a:xfrm rot="18000000">
                <a:off x="5576456" y="639098"/>
                <a:ext cx="1991579" cy="1150690"/>
              </a:xfrm>
              <a:prstGeom prst="diamond">
                <a:avLst/>
              </a:prstGeom>
              <a:solidFill>
                <a:srgbClr val="022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Diamond 32">
                <a:extLst>
                  <a:ext uri="{FF2B5EF4-FFF2-40B4-BE49-F238E27FC236}">
                    <a16:creationId xmlns:a16="http://schemas.microsoft.com/office/drawing/2014/main" id="{43941889-FDEE-E948-89B5-4F42F1373856}"/>
                  </a:ext>
                </a:extLst>
              </p:cNvPr>
              <p:cNvSpPr/>
              <p:nvPr userDrawn="1"/>
            </p:nvSpPr>
            <p:spPr>
              <a:xfrm rot="3600000">
                <a:off x="4589275" y="639100"/>
                <a:ext cx="1991579" cy="1150690"/>
              </a:xfrm>
              <a:prstGeom prst="diamond">
                <a:avLst/>
              </a:prstGeom>
              <a:solidFill>
                <a:srgbClr val="051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C19D9A1C-345F-974A-8538-044AB990CCDD}"/>
                  </a:ext>
                </a:extLst>
              </p:cNvPr>
              <p:cNvSpPr/>
              <p:nvPr userDrawn="1"/>
            </p:nvSpPr>
            <p:spPr>
              <a:xfrm>
                <a:off x="5082866" y="2210"/>
                <a:ext cx="1991578" cy="924981"/>
              </a:xfrm>
              <a:custGeom>
                <a:avLst/>
                <a:gdLst>
                  <a:gd name="connsiteX0" fmla="*/ 605139 w 1991578"/>
                  <a:gd name="connsiteY0" fmla="*/ 0 h 924981"/>
                  <a:gd name="connsiteX1" fmla="*/ 1386439 w 1991578"/>
                  <a:gd name="connsiteY1" fmla="*/ 0 h 924981"/>
                  <a:gd name="connsiteX2" fmla="*/ 1991578 w 1991578"/>
                  <a:gd name="connsiteY2" fmla="*/ 349636 h 924981"/>
                  <a:gd name="connsiteX3" fmla="*/ 995789 w 1991578"/>
                  <a:gd name="connsiteY3" fmla="*/ 924981 h 924981"/>
                  <a:gd name="connsiteX4" fmla="*/ 0 w 1991578"/>
                  <a:gd name="connsiteY4" fmla="*/ 349636 h 924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1578" h="924981">
                    <a:moveTo>
                      <a:pt x="605139" y="0"/>
                    </a:moveTo>
                    <a:lnTo>
                      <a:pt x="1386439" y="0"/>
                    </a:lnTo>
                    <a:lnTo>
                      <a:pt x="1991578" y="349636"/>
                    </a:lnTo>
                    <a:lnTo>
                      <a:pt x="995789" y="924981"/>
                    </a:lnTo>
                    <a:lnTo>
                      <a:pt x="0" y="349636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B750DCC6-AD08-FB4B-B9CD-9A37C7D65652}"/>
                </a:ext>
              </a:extLst>
            </p:cNvPr>
            <p:cNvSpPr/>
            <p:nvPr userDrawn="1"/>
          </p:nvSpPr>
          <p:spPr>
            <a:xfrm>
              <a:off x="1125113" y="912268"/>
              <a:ext cx="1991578" cy="1150689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363CFC3-23E4-3345-9443-F8393B2BE657}"/>
                </a:ext>
              </a:extLst>
            </p:cNvPr>
            <p:cNvGrpSpPr/>
            <p:nvPr userDrawn="1"/>
          </p:nvGrpSpPr>
          <p:grpSpPr>
            <a:xfrm>
              <a:off x="3057515" y="3201792"/>
              <a:ext cx="2137870" cy="2433734"/>
              <a:chOff x="9491639" y="1569442"/>
              <a:chExt cx="1391198" cy="1583728"/>
            </a:xfrm>
          </p:grpSpPr>
          <p:sp>
            <p:nvSpPr>
              <p:cNvPr id="26" name="Diamond 25">
                <a:extLst>
                  <a:ext uri="{FF2B5EF4-FFF2-40B4-BE49-F238E27FC236}">
                    <a16:creationId xmlns:a16="http://schemas.microsoft.com/office/drawing/2014/main" id="{4CFBEFA8-65B5-5040-8A1D-01A2F43A84FE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Diamond 26">
                <a:extLst>
                  <a:ext uri="{FF2B5EF4-FFF2-40B4-BE49-F238E27FC236}">
                    <a16:creationId xmlns:a16="http://schemas.microsoft.com/office/drawing/2014/main" id="{ED47657A-70FE-3B4C-B946-2F8B16185B60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Diamond 27">
                <a:extLst>
                  <a:ext uri="{FF2B5EF4-FFF2-40B4-BE49-F238E27FC236}">
                    <a16:creationId xmlns:a16="http://schemas.microsoft.com/office/drawing/2014/main" id="{410F4C74-6A4A-B444-84D6-99421EE58D04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0DD19B8-A040-1E47-B301-9A099DB95A9C}"/>
                </a:ext>
              </a:extLst>
            </p:cNvPr>
            <p:cNvGrpSpPr/>
            <p:nvPr userDrawn="1"/>
          </p:nvGrpSpPr>
          <p:grpSpPr>
            <a:xfrm>
              <a:off x="1994537" y="4922338"/>
              <a:ext cx="2282879" cy="2163892"/>
              <a:chOff x="1788220" y="4910900"/>
              <a:chExt cx="2282879" cy="2163892"/>
            </a:xfrm>
          </p:grpSpPr>
          <p:sp>
            <p:nvSpPr>
              <p:cNvPr id="50" name="Diamond 49">
                <a:extLst>
                  <a:ext uri="{FF2B5EF4-FFF2-40B4-BE49-F238E27FC236}">
                    <a16:creationId xmlns:a16="http://schemas.microsoft.com/office/drawing/2014/main" id="{4D3CB474-0DD0-424D-938B-385292F0CB92}"/>
                  </a:ext>
                </a:extLst>
              </p:cNvPr>
              <p:cNvSpPr/>
              <p:nvPr userDrawn="1"/>
            </p:nvSpPr>
            <p:spPr>
              <a:xfrm>
                <a:off x="1933671" y="4910900"/>
                <a:ext cx="1991578" cy="1150690"/>
              </a:xfrm>
              <a:prstGeom prst="diamond">
                <a:avLst/>
              </a:prstGeom>
              <a:solidFill>
                <a:srgbClr val="2B27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7CDD9A0F-6FF0-544F-A9D6-CA989B1B5FA8}"/>
                  </a:ext>
                </a:extLst>
              </p:cNvPr>
              <p:cNvSpPr/>
              <p:nvPr userDrawn="1"/>
            </p:nvSpPr>
            <p:spPr>
              <a:xfrm rot="18000000">
                <a:off x="2645370" y="5647572"/>
                <a:ext cx="1700767" cy="1150690"/>
              </a:xfrm>
              <a:custGeom>
                <a:avLst/>
                <a:gdLst>
                  <a:gd name="connsiteX0" fmla="*/ 1700767 w 1700767"/>
                  <a:gd name="connsiteY0" fmla="*/ 575345 h 1150690"/>
                  <a:gd name="connsiteX1" fmla="*/ 704978 w 1700767"/>
                  <a:gd name="connsiteY1" fmla="*/ 1150690 h 1150690"/>
                  <a:gd name="connsiteX2" fmla="*/ 291135 w 1700767"/>
                  <a:gd name="connsiteY2" fmla="*/ 911581 h 1150690"/>
                  <a:gd name="connsiteX3" fmla="*/ 0 w 1700767"/>
                  <a:gd name="connsiteY3" fmla="*/ 407320 h 1150690"/>
                  <a:gd name="connsiteX4" fmla="*/ 704978 w 1700767"/>
                  <a:gd name="connsiteY4" fmla="*/ 0 h 1150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0767" h="1150690">
                    <a:moveTo>
                      <a:pt x="1700767" y="575345"/>
                    </a:moveTo>
                    <a:lnTo>
                      <a:pt x="704978" y="1150690"/>
                    </a:lnTo>
                    <a:lnTo>
                      <a:pt x="291135" y="911581"/>
                    </a:lnTo>
                    <a:lnTo>
                      <a:pt x="0" y="407320"/>
                    </a:lnTo>
                    <a:lnTo>
                      <a:pt x="704978" y="0"/>
                    </a:lnTo>
                    <a:close/>
                  </a:path>
                </a:pathLst>
              </a:custGeom>
              <a:solidFill>
                <a:srgbClr val="1D1B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F2676C7C-C3AC-AF4B-8193-82B4704F3142}"/>
                  </a:ext>
                </a:extLst>
              </p:cNvPr>
              <p:cNvSpPr/>
              <p:nvPr userDrawn="1"/>
            </p:nvSpPr>
            <p:spPr>
              <a:xfrm rot="3600000">
                <a:off x="1512384" y="5648266"/>
                <a:ext cx="1702362" cy="1150690"/>
              </a:xfrm>
              <a:custGeom>
                <a:avLst/>
                <a:gdLst>
                  <a:gd name="connsiteX0" fmla="*/ 0 w 1702362"/>
                  <a:gd name="connsiteY0" fmla="*/ 575345 h 1150690"/>
                  <a:gd name="connsiteX1" fmla="*/ 995790 w 1702362"/>
                  <a:gd name="connsiteY1" fmla="*/ 0 h 1150690"/>
                  <a:gd name="connsiteX2" fmla="*/ 1702362 w 1702362"/>
                  <a:gd name="connsiteY2" fmla="*/ 408242 h 1150690"/>
                  <a:gd name="connsiteX3" fmla="*/ 1412823 w 1702362"/>
                  <a:gd name="connsiteY3" fmla="*/ 909737 h 1150690"/>
                  <a:gd name="connsiteX4" fmla="*/ 995790 w 1702362"/>
                  <a:gd name="connsiteY4" fmla="*/ 1150690 h 1150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2362" h="1150690">
                    <a:moveTo>
                      <a:pt x="0" y="575345"/>
                    </a:moveTo>
                    <a:lnTo>
                      <a:pt x="995790" y="0"/>
                    </a:lnTo>
                    <a:lnTo>
                      <a:pt x="1702362" y="408242"/>
                    </a:lnTo>
                    <a:lnTo>
                      <a:pt x="1412823" y="909737"/>
                    </a:lnTo>
                    <a:lnTo>
                      <a:pt x="995790" y="11506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80A91A-F28C-B74D-B043-61B933F3B174}"/>
                </a:ext>
              </a:extLst>
            </p:cNvPr>
            <p:cNvGrpSpPr/>
            <p:nvPr userDrawn="1"/>
          </p:nvGrpSpPr>
          <p:grpSpPr>
            <a:xfrm>
              <a:off x="2051533" y="1491804"/>
              <a:ext cx="2137870" cy="2433734"/>
              <a:chOff x="9491639" y="1569442"/>
              <a:chExt cx="1391198" cy="1583728"/>
            </a:xfrm>
          </p:grpSpPr>
          <p:sp>
            <p:nvSpPr>
              <p:cNvPr id="42" name="Diamond 41">
                <a:extLst>
                  <a:ext uri="{FF2B5EF4-FFF2-40B4-BE49-F238E27FC236}">
                    <a16:creationId xmlns:a16="http://schemas.microsoft.com/office/drawing/2014/main" id="{8B335FBF-30F1-3F41-B4E9-99D1E24C2FD6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Diamond 42">
                <a:extLst>
                  <a:ext uri="{FF2B5EF4-FFF2-40B4-BE49-F238E27FC236}">
                    <a16:creationId xmlns:a16="http://schemas.microsoft.com/office/drawing/2014/main" id="{25A18C41-8339-C44B-8052-4D2BD74854CA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Diamond 43">
                <a:extLst>
                  <a:ext uri="{FF2B5EF4-FFF2-40B4-BE49-F238E27FC236}">
                    <a16:creationId xmlns:a16="http://schemas.microsoft.com/office/drawing/2014/main" id="{6AA03A1E-FE6F-1F44-82B3-73456E5036EF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C1F6A7E-2A13-2548-A8A7-45BD33BBA8FF}"/>
                </a:ext>
              </a:extLst>
            </p:cNvPr>
            <p:cNvGrpSpPr/>
            <p:nvPr userDrawn="1"/>
          </p:nvGrpSpPr>
          <p:grpSpPr>
            <a:xfrm>
              <a:off x="5032555" y="2057486"/>
              <a:ext cx="2137870" cy="2433734"/>
              <a:chOff x="9491639" y="1569442"/>
              <a:chExt cx="1391198" cy="1583728"/>
            </a:xfrm>
          </p:grpSpPr>
          <p:sp>
            <p:nvSpPr>
              <p:cNvPr id="46" name="Diamond 45">
                <a:extLst>
                  <a:ext uri="{FF2B5EF4-FFF2-40B4-BE49-F238E27FC236}">
                    <a16:creationId xmlns:a16="http://schemas.microsoft.com/office/drawing/2014/main" id="{B0EA10F5-ABC1-9748-BD80-AD28B42CB151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DF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Diamond 46">
                <a:extLst>
                  <a:ext uri="{FF2B5EF4-FFF2-40B4-BE49-F238E27FC236}">
                    <a16:creationId xmlns:a16="http://schemas.microsoft.com/office/drawing/2014/main" id="{B22DE88F-629D-B94C-9B68-2D3A00D13F27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F6D5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Diamond 47">
                <a:extLst>
                  <a:ext uri="{FF2B5EF4-FFF2-40B4-BE49-F238E27FC236}">
                    <a16:creationId xmlns:a16="http://schemas.microsoft.com/office/drawing/2014/main" id="{8E26E977-894E-2D48-9992-387E2612B59F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EDC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3865C25-95ED-9B41-8E0C-E207540840EC}"/>
                </a:ext>
              </a:extLst>
            </p:cNvPr>
            <p:cNvGrpSpPr/>
            <p:nvPr userDrawn="1"/>
          </p:nvGrpSpPr>
          <p:grpSpPr>
            <a:xfrm>
              <a:off x="1235892" y="-283867"/>
              <a:ext cx="1780058" cy="1309863"/>
              <a:chOff x="1006129" y="-267510"/>
              <a:chExt cx="1780058" cy="1309863"/>
            </a:xfrm>
          </p:grpSpPr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D192BF6C-32E2-234D-A39B-391436BF1577}"/>
                  </a:ext>
                </a:extLst>
              </p:cNvPr>
              <p:cNvSpPr/>
              <p:nvPr userDrawn="1"/>
            </p:nvSpPr>
            <p:spPr>
              <a:xfrm rot="18000000">
                <a:off x="1615990" y="-127844"/>
                <a:ext cx="1301122" cy="1039272"/>
              </a:xfrm>
              <a:custGeom>
                <a:avLst/>
                <a:gdLst>
                  <a:gd name="connsiteX0" fmla="*/ 802951 w 1301122"/>
                  <a:gd name="connsiteY0" fmla="*/ 0 h 1039272"/>
                  <a:gd name="connsiteX1" fmla="*/ 1301122 w 1301122"/>
                  <a:gd name="connsiteY1" fmla="*/ 862857 h 1039272"/>
                  <a:gd name="connsiteX2" fmla="*/ 995789 w 1301122"/>
                  <a:gd name="connsiteY2" fmla="*/ 1039272 h 1039272"/>
                  <a:gd name="connsiteX3" fmla="*/ 0 w 1301122"/>
                  <a:gd name="connsiteY3" fmla="*/ 463927 h 1039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1122" h="1039272">
                    <a:moveTo>
                      <a:pt x="802951" y="0"/>
                    </a:moveTo>
                    <a:lnTo>
                      <a:pt x="1301122" y="862857"/>
                    </a:lnTo>
                    <a:lnTo>
                      <a:pt x="995789" y="1039272"/>
                    </a:lnTo>
                    <a:lnTo>
                      <a:pt x="0" y="463927"/>
                    </a:lnTo>
                    <a:close/>
                  </a:path>
                </a:pathLst>
              </a:cu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BEA242A1-810D-7540-9B8E-526CA47E298E}"/>
                  </a:ext>
                </a:extLst>
              </p:cNvPr>
              <p:cNvSpPr/>
              <p:nvPr userDrawn="1"/>
            </p:nvSpPr>
            <p:spPr>
              <a:xfrm rot="3600000">
                <a:off x="873491" y="-134872"/>
                <a:ext cx="1309237" cy="1043961"/>
              </a:xfrm>
              <a:custGeom>
                <a:avLst/>
                <a:gdLst>
                  <a:gd name="connsiteX0" fmla="*/ 0 w 1309237"/>
                  <a:gd name="connsiteY0" fmla="*/ 862858 h 1043961"/>
                  <a:gd name="connsiteX1" fmla="*/ 498171 w 1309237"/>
                  <a:gd name="connsiteY1" fmla="*/ 0 h 1043961"/>
                  <a:gd name="connsiteX2" fmla="*/ 1309237 w 1309237"/>
                  <a:gd name="connsiteY2" fmla="*/ 468616 h 1043961"/>
                  <a:gd name="connsiteX3" fmla="*/ 313448 w 1309237"/>
                  <a:gd name="connsiteY3" fmla="*/ 1043961 h 1043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9237" h="1043961">
                    <a:moveTo>
                      <a:pt x="0" y="862858"/>
                    </a:moveTo>
                    <a:lnTo>
                      <a:pt x="498171" y="0"/>
                    </a:lnTo>
                    <a:lnTo>
                      <a:pt x="1309237" y="468616"/>
                    </a:lnTo>
                    <a:lnTo>
                      <a:pt x="313448" y="104396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CFE04D1-C8CF-E144-9EC8-C7A7FFF2EBE1}"/>
                </a:ext>
              </a:extLst>
            </p:cNvPr>
            <p:cNvGrpSpPr/>
            <p:nvPr userDrawn="1"/>
          </p:nvGrpSpPr>
          <p:grpSpPr>
            <a:xfrm>
              <a:off x="4036765" y="1486647"/>
              <a:ext cx="2064725" cy="2433734"/>
              <a:chOff x="9491639" y="1569442"/>
              <a:chExt cx="1343599" cy="1583728"/>
            </a:xfrm>
          </p:grpSpPr>
          <p:sp>
            <p:nvSpPr>
              <p:cNvPr id="58" name="Diamond 57">
                <a:extLst>
                  <a:ext uri="{FF2B5EF4-FFF2-40B4-BE49-F238E27FC236}">
                    <a16:creationId xmlns:a16="http://schemas.microsoft.com/office/drawing/2014/main" id="{EBDEC2FA-2F85-1B43-AAAA-EBAA0C6B5149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Diamond 59">
                <a:extLst>
                  <a:ext uri="{FF2B5EF4-FFF2-40B4-BE49-F238E27FC236}">
                    <a16:creationId xmlns:a16="http://schemas.microsoft.com/office/drawing/2014/main" id="{8A9A5304-E1C8-E144-8B34-6EC4106DF7D2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4DC8ECC-D046-E04E-81F2-CC26ED4BB1E0}"/>
                </a:ext>
              </a:extLst>
            </p:cNvPr>
            <p:cNvGrpSpPr/>
            <p:nvPr userDrawn="1"/>
          </p:nvGrpSpPr>
          <p:grpSpPr>
            <a:xfrm>
              <a:off x="5032555" y="3644537"/>
              <a:ext cx="2137870" cy="1991580"/>
              <a:chOff x="9491639" y="1857169"/>
              <a:chExt cx="1391198" cy="1296001"/>
            </a:xfrm>
          </p:grpSpPr>
          <p:sp>
            <p:nvSpPr>
              <p:cNvPr id="63" name="Diamond 62">
                <a:extLst>
                  <a:ext uri="{FF2B5EF4-FFF2-40B4-BE49-F238E27FC236}">
                    <a16:creationId xmlns:a16="http://schemas.microsoft.com/office/drawing/2014/main" id="{940D2048-9692-4D43-A3F3-0757DD9A5D16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F6D5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Diamond 63">
                <a:extLst>
                  <a:ext uri="{FF2B5EF4-FFF2-40B4-BE49-F238E27FC236}">
                    <a16:creationId xmlns:a16="http://schemas.microsoft.com/office/drawing/2014/main" id="{436C0564-BBFF-B649-80A4-AFBDD1B802A9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EDC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F3B8FB6-552E-BB4C-9EF5-4D0D78CB2412}"/>
                </a:ext>
              </a:extLst>
            </p:cNvPr>
            <p:cNvGrpSpPr/>
            <p:nvPr userDrawn="1"/>
          </p:nvGrpSpPr>
          <p:grpSpPr>
            <a:xfrm>
              <a:off x="3042219" y="2209"/>
              <a:ext cx="2137871" cy="2198128"/>
              <a:chOff x="2804993" y="0"/>
              <a:chExt cx="2137871" cy="2198128"/>
            </a:xfrm>
          </p:grpSpPr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F25174C0-E575-3847-B7BB-B319EA0C6AA0}"/>
                  </a:ext>
                </a:extLst>
              </p:cNvPr>
              <p:cNvSpPr/>
              <p:nvPr userDrawn="1"/>
            </p:nvSpPr>
            <p:spPr>
              <a:xfrm>
                <a:off x="2878139" y="0"/>
                <a:ext cx="1991578" cy="915084"/>
              </a:xfrm>
              <a:custGeom>
                <a:avLst/>
                <a:gdLst>
                  <a:gd name="connsiteX0" fmla="*/ 588010 w 1991578"/>
                  <a:gd name="connsiteY0" fmla="*/ 0 h 915084"/>
                  <a:gd name="connsiteX1" fmla="*/ 1403569 w 1991578"/>
                  <a:gd name="connsiteY1" fmla="*/ 0 h 915084"/>
                  <a:gd name="connsiteX2" fmla="*/ 1991578 w 1991578"/>
                  <a:gd name="connsiteY2" fmla="*/ 339739 h 915084"/>
                  <a:gd name="connsiteX3" fmla="*/ 995789 w 1991578"/>
                  <a:gd name="connsiteY3" fmla="*/ 915084 h 915084"/>
                  <a:gd name="connsiteX4" fmla="*/ 0 w 1991578"/>
                  <a:gd name="connsiteY4" fmla="*/ 339739 h 91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1578" h="915084">
                    <a:moveTo>
                      <a:pt x="588010" y="0"/>
                    </a:moveTo>
                    <a:lnTo>
                      <a:pt x="1403569" y="0"/>
                    </a:lnTo>
                    <a:lnTo>
                      <a:pt x="1991578" y="339739"/>
                    </a:lnTo>
                    <a:lnTo>
                      <a:pt x="995789" y="915084"/>
                    </a:lnTo>
                    <a:lnTo>
                      <a:pt x="0" y="339739"/>
                    </a:lnTo>
                    <a:close/>
                  </a:path>
                </a:pathLst>
              </a:custGeom>
              <a:solidFill>
                <a:srgbClr val="E9ED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39" name="Diamond 38">
                <a:extLst>
                  <a:ext uri="{FF2B5EF4-FFF2-40B4-BE49-F238E27FC236}">
                    <a16:creationId xmlns:a16="http://schemas.microsoft.com/office/drawing/2014/main" id="{DB184E99-076B-4644-8D64-0475A1D10A7D}"/>
                  </a:ext>
                </a:extLst>
              </p:cNvPr>
              <p:cNvSpPr/>
              <p:nvPr userDrawn="1"/>
            </p:nvSpPr>
            <p:spPr>
              <a:xfrm rot="18000000">
                <a:off x="3371729" y="626992"/>
                <a:ext cx="1991579" cy="1150690"/>
              </a:xfrm>
              <a:prstGeom prst="diamond">
                <a:avLst/>
              </a:prstGeom>
              <a:solidFill>
                <a:srgbClr val="D7DE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Diamond 39">
                <a:extLst>
                  <a:ext uri="{FF2B5EF4-FFF2-40B4-BE49-F238E27FC236}">
                    <a16:creationId xmlns:a16="http://schemas.microsoft.com/office/drawing/2014/main" id="{9709202D-EB4F-7849-B074-387ACFD40E62}"/>
                  </a:ext>
                </a:extLst>
              </p:cNvPr>
              <p:cNvSpPr/>
              <p:nvPr userDrawn="1"/>
            </p:nvSpPr>
            <p:spPr>
              <a:xfrm rot="3600000">
                <a:off x="2384548" y="626994"/>
                <a:ext cx="1991579" cy="1150690"/>
              </a:xfrm>
              <a:prstGeom prst="diamond">
                <a:avLst/>
              </a:prstGeom>
              <a:solidFill>
                <a:schemeClr val="accent3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pic>
        <p:nvPicPr>
          <p:cNvPr id="4" name="Picture 3" descr="NHS England logo">
            <a:extLst>
              <a:ext uri="{FF2B5EF4-FFF2-40B4-BE49-F238E27FC236}">
                <a16:creationId xmlns:a16="http://schemas.microsoft.com/office/drawing/2014/main" id="{BFDA4B14-ED2B-69F3-53D9-1D353E242F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5274" y="4896943"/>
            <a:ext cx="2633084" cy="2172294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0B6A4B5-DC63-A2FD-7678-C8282F77FC9D}"/>
              </a:ext>
            </a:extLst>
          </p:cNvPr>
          <p:cNvCxnSpPr/>
          <p:nvPr userDrawn="1"/>
        </p:nvCxnSpPr>
        <p:spPr>
          <a:xfrm>
            <a:off x="7578284" y="3341549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04E2196-F35F-5C45-7F7F-9A380B52EEB6}"/>
              </a:ext>
            </a:extLst>
          </p:cNvPr>
          <p:cNvSpPr txBox="1"/>
          <p:nvPr userDrawn="1"/>
        </p:nvSpPr>
        <p:spPr>
          <a:xfrm>
            <a:off x="7455164" y="3534262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digital.nhs.uk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7" name="Picture 96">
            <a:extLst>
              <a:ext uri="{FF2B5EF4-FFF2-40B4-BE49-F238E27FC236}">
                <a16:creationId xmlns:a16="http://schemas.microsoft.com/office/drawing/2014/main" id="{B6C51D11-4478-ECA9-3A7C-26BB2589B5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484385" y="4342069"/>
            <a:ext cx="6000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8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B4D897-8658-0C4F-8CFF-B86CCF2F04D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3FDF1BCB-5337-0C44-BEE7-238AFDF6EB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D7D3C-8AA7-9442-97E6-34307200AA45}"/>
              </a:ext>
            </a:extLst>
          </p:cNvPr>
          <p:cNvCxnSpPr/>
          <p:nvPr userDrawn="1"/>
        </p:nvCxnSpPr>
        <p:spPr>
          <a:xfrm>
            <a:off x="432000" y="1632779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295C887A-FA03-7040-A301-9D2EF89E2F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9" Type="http://schemas.openxmlformats.org/officeDocument/2006/relationships/slideLayout" Target="../slideLayouts/slideLayout65.xml"/><Relationship Id="rId21" Type="http://schemas.openxmlformats.org/officeDocument/2006/relationships/slideLayout" Target="../slideLayouts/slideLayout47.xml"/><Relationship Id="rId34" Type="http://schemas.openxmlformats.org/officeDocument/2006/relationships/slideLayout" Target="../slideLayouts/slideLayout60.xml"/><Relationship Id="rId42" Type="http://schemas.openxmlformats.org/officeDocument/2006/relationships/slideLayout" Target="../slideLayouts/slideLayout68.xml"/><Relationship Id="rId47" Type="http://schemas.openxmlformats.org/officeDocument/2006/relationships/slideLayout" Target="../slideLayouts/slideLayout73.xml"/><Relationship Id="rId50" Type="http://schemas.openxmlformats.org/officeDocument/2006/relationships/slideLayout" Target="../slideLayouts/slideLayout76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9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32" Type="http://schemas.openxmlformats.org/officeDocument/2006/relationships/slideLayout" Target="../slideLayouts/slideLayout58.xml"/><Relationship Id="rId37" Type="http://schemas.openxmlformats.org/officeDocument/2006/relationships/slideLayout" Target="../slideLayouts/slideLayout63.xml"/><Relationship Id="rId40" Type="http://schemas.openxmlformats.org/officeDocument/2006/relationships/slideLayout" Target="../slideLayouts/slideLayout66.xml"/><Relationship Id="rId45" Type="http://schemas.openxmlformats.org/officeDocument/2006/relationships/slideLayout" Target="../slideLayouts/slideLayout71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28" Type="http://schemas.openxmlformats.org/officeDocument/2006/relationships/slideLayout" Target="../slideLayouts/slideLayout54.xml"/><Relationship Id="rId36" Type="http://schemas.openxmlformats.org/officeDocument/2006/relationships/slideLayout" Target="../slideLayouts/slideLayout62.xml"/><Relationship Id="rId4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31" Type="http://schemas.openxmlformats.org/officeDocument/2006/relationships/slideLayout" Target="../slideLayouts/slideLayout57.xml"/><Relationship Id="rId44" Type="http://schemas.openxmlformats.org/officeDocument/2006/relationships/slideLayout" Target="../slideLayouts/slideLayout70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slideLayout" Target="../slideLayouts/slideLayout53.xml"/><Relationship Id="rId30" Type="http://schemas.openxmlformats.org/officeDocument/2006/relationships/slideLayout" Target="../slideLayouts/slideLayout56.xml"/><Relationship Id="rId35" Type="http://schemas.openxmlformats.org/officeDocument/2006/relationships/slideLayout" Target="../slideLayouts/slideLayout61.xml"/><Relationship Id="rId43" Type="http://schemas.openxmlformats.org/officeDocument/2006/relationships/slideLayout" Target="../slideLayouts/slideLayout69.xml"/><Relationship Id="rId48" Type="http://schemas.openxmlformats.org/officeDocument/2006/relationships/slideLayout" Target="../slideLayouts/slideLayout74.xml"/><Relationship Id="rId8" Type="http://schemas.openxmlformats.org/officeDocument/2006/relationships/slideLayout" Target="../slideLayouts/slideLayout34.xml"/><Relationship Id="rId51" Type="http://schemas.openxmlformats.org/officeDocument/2006/relationships/theme" Target="../theme/theme2.xml"/><Relationship Id="rId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33" Type="http://schemas.openxmlformats.org/officeDocument/2006/relationships/slideLayout" Target="../slideLayouts/slideLayout59.xml"/><Relationship Id="rId38" Type="http://schemas.openxmlformats.org/officeDocument/2006/relationships/slideLayout" Target="../slideLayouts/slideLayout64.xml"/><Relationship Id="rId46" Type="http://schemas.openxmlformats.org/officeDocument/2006/relationships/slideLayout" Target="../slideLayouts/slideLayout72.xml"/><Relationship Id="rId20" Type="http://schemas.openxmlformats.org/officeDocument/2006/relationships/slideLayout" Target="../slideLayouts/slideLayout46.xml"/><Relationship Id="rId41" Type="http://schemas.openxmlformats.org/officeDocument/2006/relationships/slideLayout" Target="../slideLayouts/slideLayout67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817" r:id="rId2"/>
    <p:sldLayoutId id="2147483833" r:id="rId3"/>
    <p:sldLayoutId id="2147483834" r:id="rId4"/>
    <p:sldLayoutId id="2147483828" r:id="rId5"/>
    <p:sldLayoutId id="2147483826" r:id="rId6"/>
    <p:sldLayoutId id="2147483827" r:id="rId7"/>
    <p:sldLayoutId id="2147483789" r:id="rId8"/>
    <p:sldLayoutId id="2147483818" r:id="rId9"/>
    <p:sldLayoutId id="2147483813" r:id="rId10"/>
    <p:sldLayoutId id="2147483814" r:id="rId11"/>
    <p:sldLayoutId id="2147483815" r:id="rId12"/>
    <p:sldLayoutId id="2147483719" r:id="rId13"/>
    <p:sldLayoutId id="2147483803" r:id="rId14"/>
    <p:sldLayoutId id="2147483823" r:id="rId15"/>
    <p:sldLayoutId id="2147483824" r:id="rId16"/>
    <p:sldLayoutId id="2147483821" r:id="rId17"/>
    <p:sldLayoutId id="2147483822" r:id="rId18"/>
    <p:sldLayoutId id="2147483825" r:id="rId19"/>
    <p:sldLayoutId id="2147483806" r:id="rId20"/>
    <p:sldLayoutId id="2147483690" r:id="rId21"/>
    <p:sldLayoutId id="2147483762" r:id="rId22"/>
    <p:sldLayoutId id="2147483747" r:id="rId23"/>
    <p:sldLayoutId id="2147483760" r:id="rId24"/>
    <p:sldLayoutId id="2147483714" r:id="rId25"/>
    <p:sldLayoutId id="2147483832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07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  <p:sldLayoutId id="2147483854" r:id="rId18"/>
    <p:sldLayoutId id="2147483855" r:id="rId19"/>
    <p:sldLayoutId id="2147483856" r:id="rId20"/>
    <p:sldLayoutId id="2147483857" r:id="rId21"/>
    <p:sldLayoutId id="2147483858" r:id="rId22"/>
    <p:sldLayoutId id="2147483859" r:id="rId23"/>
    <p:sldLayoutId id="2147483860" r:id="rId24"/>
    <p:sldLayoutId id="2147483861" r:id="rId25"/>
    <p:sldLayoutId id="2147483862" r:id="rId26"/>
    <p:sldLayoutId id="2147483863" r:id="rId27"/>
    <p:sldLayoutId id="2147483864" r:id="rId28"/>
    <p:sldLayoutId id="2147483865" r:id="rId29"/>
    <p:sldLayoutId id="2147483866" r:id="rId30"/>
    <p:sldLayoutId id="2147483867" r:id="rId31"/>
    <p:sldLayoutId id="2147483868" r:id="rId32"/>
    <p:sldLayoutId id="2147483869" r:id="rId33"/>
    <p:sldLayoutId id="2147483870" r:id="rId34"/>
    <p:sldLayoutId id="2147483871" r:id="rId35"/>
    <p:sldLayoutId id="2147483872" r:id="rId36"/>
    <p:sldLayoutId id="2147483873" r:id="rId37"/>
    <p:sldLayoutId id="2147483874" r:id="rId38"/>
    <p:sldLayoutId id="2147483880" r:id="rId39"/>
    <p:sldLayoutId id="2147483881" r:id="rId40"/>
    <p:sldLayoutId id="2147483882" r:id="rId41"/>
    <p:sldLayoutId id="2147483883" r:id="rId42"/>
    <p:sldLayoutId id="2147483884" r:id="rId43"/>
    <p:sldLayoutId id="2147483885" r:id="rId44"/>
    <p:sldLayoutId id="2147483886" r:id="rId45"/>
    <p:sldLayoutId id="2147483887" r:id="rId46"/>
    <p:sldLayoutId id="2147483888" r:id="rId47"/>
    <p:sldLayoutId id="2147483889" r:id="rId48"/>
    <p:sldLayoutId id="2147483899" r:id="rId49"/>
    <p:sldLayoutId id="2147483923" r:id="rId5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forms.office.com/e/XrWpcV57q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1948249"/>
            <a:ext cx="10051922" cy="1409314"/>
          </a:xfrm>
        </p:spPr>
        <p:txBody>
          <a:bodyPr/>
          <a:lstStyle/>
          <a:p>
            <a:r>
              <a:rPr lang="en-GB" dirty="0"/>
              <a:t>Independent School Nurses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96998-8BA0-CF4D-B57F-DEBCAD1141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GB" b="1" dirty="0" err="1"/>
              <a:t>NHSmail</a:t>
            </a:r>
            <a:r>
              <a:rPr lang="en-GB" b="1" dirty="0"/>
              <a:t> rollout project </a:t>
            </a:r>
            <a:endParaRPr lang="en-GB" b="1" dirty="0">
              <a:cs typeface="Arial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63B5F-2944-6B41-9332-74DB2CCA6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23107"/>
            <a:ext cx="6259513" cy="592674"/>
          </a:xfrm>
        </p:spPr>
        <p:txBody>
          <a:bodyPr vert="horz" lIns="0" tIns="0" rIns="0" bIns="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Presented by:</a:t>
            </a:r>
            <a:br>
              <a:rPr lang="en-GB" dirty="0"/>
            </a:br>
            <a:r>
              <a:rPr lang="en-GB" b="1" dirty="0"/>
              <a:t>Gabby Rice, Project Manager, </a:t>
            </a:r>
            <a:r>
              <a:rPr lang="en-GB" b="1" dirty="0" err="1"/>
              <a:t>NHSmail</a:t>
            </a:r>
            <a:r>
              <a:rPr lang="en-GB" b="1" dirty="0"/>
              <a:t> Centre of Excellence</a:t>
            </a:r>
            <a:endParaRPr lang="en-GB" b="1" dirty="0">
              <a:cs typeface="Arial"/>
            </a:endParaRP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E9B56D5A-4656-B935-37DD-8392C86DD309}"/>
              </a:ext>
            </a:extLst>
          </p:cNvPr>
          <p:cNvSpPr txBox="1">
            <a:spLocks/>
          </p:cNvSpPr>
          <p:nvPr/>
        </p:nvSpPr>
        <p:spPr>
          <a:xfrm>
            <a:off x="432000" y="4021531"/>
            <a:ext cx="6259513" cy="59267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35718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7143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8108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4382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en-GB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02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311" y="3480000"/>
            <a:ext cx="11404154" cy="865186"/>
          </a:xfrm>
        </p:spPr>
        <p:txBody>
          <a:bodyPr/>
          <a:lstStyle/>
          <a:p>
            <a:r>
              <a:rPr lang="en-GB" spc="-40" dirty="0"/>
              <a:t>Anticipated benefits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35EB6F-1CA3-4E89-A901-41E81B210860}"/>
              </a:ext>
            </a:extLst>
          </p:cNvPr>
          <p:cNvSpPr txBox="1"/>
          <p:nvPr/>
        </p:nvSpPr>
        <p:spPr>
          <a:xfrm>
            <a:off x="748862" y="1615965"/>
            <a:ext cx="1032378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Access to O365 license which allows you to access the Microsoft suite of collaboration tools:</a:t>
            </a:r>
          </a:p>
          <a:p>
            <a:pPr marL="742950" lvl="1" indent="-285750">
              <a:buFont typeface="Calibri"/>
              <a:buChar char="-"/>
            </a:pPr>
            <a:r>
              <a:rPr lang="en-GB" dirty="0">
                <a:cs typeface="Arial"/>
              </a:rPr>
              <a:t>Core: Windows, </a:t>
            </a:r>
            <a:r>
              <a:rPr lang="en-GB" dirty="0" err="1">
                <a:cs typeface="Arial"/>
              </a:rPr>
              <a:t>Powerpoint</a:t>
            </a:r>
            <a:r>
              <a:rPr lang="en-GB" dirty="0">
                <a:cs typeface="Arial"/>
              </a:rPr>
              <a:t>, Excel, Outlook (including Global Address book)</a:t>
            </a:r>
          </a:p>
          <a:p>
            <a:pPr marL="742950" lvl="1" indent="-285750">
              <a:buFont typeface="Calibri"/>
              <a:buChar char="-"/>
            </a:pPr>
            <a:r>
              <a:rPr lang="en-GB" dirty="0">
                <a:cs typeface="Arial"/>
              </a:rPr>
              <a:t>MS Teams</a:t>
            </a:r>
          </a:p>
          <a:p>
            <a:pPr marL="742950" lvl="1" indent="-285750">
              <a:buFont typeface="Calibri"/>
              <a:buChar char="-"/>
            </a:pPr>
            <a:r>
              <a:rPr lang="en-GB" dirty="0">
                <a:cs typeface="Arial"/>
              </a:rPr>
              <a:t>MS Bookings, Viva Engage, Viva Insights, Breakthru etc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License attached to user (multiple devices) as an ISN – if you change roles outside of ISN you will no longer have this license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D3F69155-67AB-38DC-BC10-405E5FD403E7}"/>
              </a:ext>
            </a:extLst>
          </p:cNvPr>
          <p:cNvSpPr txBox="1">
            <a:spLocks/>
          </p:cNvSpPr>
          <p:nvPr/>
        </p:nvSpPr>
        <p:spPr>
          <a:xfrm>
            <a:off x="584400" y="584400"/>
            <a:ext cx="11404154" cy="8651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pc="-40" dirty="0"/>
              <a:t>What is the rollout project?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877D3C-E37B-71F6-E556-520EC90C0C96}"/>
              </a:ext>
            </a:extLst>
          </p:cNvPr>
          <p:cNvSpPr txBox="1"/>
          <p:nvPr/>
        </p:nvSpPr>
        <p:spPr>
          <a:xfrm>
            <a:off x="752580" y="4347663"/>
            <a:ext cx="1032378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Increased visibility/access to other NHS colleagues e.g. GPs/hospital staff</a:t>
            </a:r>
            <a:endParaRPr lang="en-US" dirty="0"/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Improvement in safeguarding due to more efficient communication/not being 'out of the loop'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Access to wider comms from National Organisations e.g. O365 messages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Access to training through Microsoft and other communities e.g. Digital Heroes </a:t>
            </a:r>
          </a:p>
        </p:txBody>
      </p:sp>
    </p:spTree>
    <p:extLst>
      <p:ext uri="{BB962C8B-B14F-4D97-AF65-F5344CB8AC3E}">
        <p14:creationId xmlns:p14="http://schemas.microsoft.com/office/powerpoint/2010/main" val="393943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/>
              <a:t>Who is eligible?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3D4CBF-9F56-34A7-4221-7364574163D7}"/>
              </a:ext>
            </a:extLst>
          </p:cNvPr>
          <p:cNvSpPr txBox="1"/>
          <p:nvPr/>
        </p:nvSpPr>
        <p:spPr>
          <a:xfrm>
            <a:off x="762000" y="1721068"/>
            <a:ext cx="4451131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Nurses working in an independent school setting (e.g. day school/college, special needs education, independent boarding school, regulatory areas)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State school nurses are unfortunately ineligible at this time – future rollouts planned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Must have valid NMC number for verification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Must be working in England</a:t>
            </a:r>
          </a:p>
        </p:txBody>
      </p:sp>
      <p:pic>
        <p:nvPicPr>
          <p:cNvPr id="4" name="Picture 3" descr="A doctor examining a child with a stethoscope&#10;&#10;Description automatically generated">
            <a:extLst>
              <a:ext uri="{FF2B5EF4-FFF2-40B4-BE49-F238E27FC236}">
                <a16:creationId xmlns:a16="http://schemas.microsoft.com/office/drawing/2014/main" id="{324FF8CD-412B-94F0-C65B-6D09AC030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952" y="1501258"/>
            <a:ext cx="4635062" cy="364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1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/>
              <a:t>Process</a:t>
            </a:r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3465F5E-16F1-59D6-564B-5EF027F6F804}"/>
              </a:ext>
            </a:extLst>
          </p:cNvPr>
          <p:cNvSpPr/>
          <p:nvPr/>
        </p:nvSpPr>
        <p:spPr>
          <a:xfrm>
            <a:off x="3231930" y="1169275"/>
            <a:ext cx="5504793" cy="85396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cs typeface="Arial"/>
              </a:rPr>
              <a:t>ISN wishes to apply for a O365 license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D95DC40-128E-39DC-6DCC-99AA9043398E}"/>
              </a:ext>
            </a:extLst>
          </p:cNvPr>
          <p:cNvSpPr/>
          <p:nvPr/>
        </p:nvSpPr>
        <p:spPr>
          <a:xfrm>
            <a:off x="3231930" y="2469930"/>
            <a:ext cx="5504793" cy="85396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cs typeface="Arial"/>
              </a:rPr>
              <a:t>Application form (MS Forms)</a:t>
            </a: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A7548A-56D1-7E7C-D5E9-1CCDD488FDDA}"/>
              </a:ext>
            </a:extLst>
          </p:cNvPr>
          <p:cNvSpPr/>
          <p:nvPr/>
        </p:nvSpPr>
        <p:spPr>
          <a:xfrm>
            <a:off x="3284481" y="3770584"/>
            <a:ext cx="5504793" cy="85396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cs typeface="Arial"/>
              </a:rPr>
              <a:t>Verification stage – batch confirmation check by NMC</a:t>
            </a: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BEBD2A4-7F45-BDA6-165C-055FA5EF773D}"/>
              </a:ext>
            </a:extLst>
          </p:cNvPr>
          <p:cNvSpPr/>
          <p:nvPr/>
        </p:nvSpPr>
        <p:spPr>
          <a:xfrm>
            <a:off x="3284481" y="5071240"/>
            <a:ext cx="5504793" cy="85396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cs typeface="Arial"/>
              </a:rPr>
              <a:t>Account provided by National Administration Service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0D2E90-E0D8-6A14-7C60-23A46A5474B9}"/>
              </a:ext>
            </a:extLst>
          </p:cNvPr>
          <p:cNvSpPr txBox="1"/>
          <p:nvPr/>
        </p:nvSpPr>
        <p:spPr>
          <a:xfrm rot="5400000">
            <a:off x="5741276" y="1970689"/>
            <a:ext cx="48347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3200" dirty="0">
                <a:cs typeface="Arial"/>
              </a:rPr>
              <a:t>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B2BA1E-0C14-E8B6-CBEC-9CE123E68FCB}"/>
              </a:ext>
            </a:extLst>
          </p:cNvPr>
          <p:cNvSpPr txBox="1"/>
          <p:nvPr/>
        </p:nvSpPr>
        <p:spPr>
          <a:xfrm rot="5400000">
            <a:off x="5793827" y="3271344"/>
            <a:ext cx="48347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3200" dirty="0">
                <a:cs typeface="Arial"/>
              </a:rPr>
              <a:t>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22991A-E5E3-EA1F-3831-040928F96633}"/>
              </a:ext>
            </a:extLst>
          </p:cNvPr>
          <p:cNvSpPr txBox="1"/>
          <p:nvPr/>
        </p:nvSpPr>
        <p:spPr>
          <a:xfrm rot="5400000">
            <a:off x="5793827" y="4637688"/>
            <a:ext cx="48347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3200" dirty="0">
                <a:cs typeface="Arial"/>
              </a:rPr>
              <a:t>&gt;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B120A7-2107-56D3-794F-4D848A0F5589}"/>
              </a:ext>
            </a:extLst>
          </p:cNvPr>
          <p:cNvSpPr txBox="1"/>
          <p:nvPr/>
        </p:nvSpPr>
        <p:spPr>
          <a:xfrm>
            <a:off x="8841827" y="4007068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i="1" dirty="0">
                <a:cs typeface="Arial"/>
              </a:rPr>
              <a:t>100 applicants required</a:t>
            </a:r>
            <a:endParaRPr lang="en-GB" i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5374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4">
            <a:extLst>
              <a:ext uri="{FF2B5EF4-FFF2-40B4-BE49-F238E27FC236}">
                <a16:creationId xmlns:a16="http://schemas.microsoft.com/office/drawing/2014/main" id="{38CD63A1-340F-AF47-BC76-77C1B8EF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404154" cy="865186"/>
          </a:xfrm>
        </p:spPr>
        <p:txBody>
          <a:bodyPr/>
          <a:lstStyle/>
          <a:p>
            <a:r>
              <a:rPr lang="en-GB" spc="-40" dirty="0"/>
              <a:t>Timelines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3D4CBF-9F56-34A7-4221-7364574163D7}"/>
              </a:ext>
            </a:extLst>
          </p:cNvPr>
          <p:cNvSpPr txBox="1"/>
          <p:nvPr/>
        </p:nvSpPr>
        <p:spPr>
          <a:xfrm>
            <a:off x="998483" y="1721068"/>
            <a:ext cx="4464268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Expected rollout by the end of 2023</a:t>
            </a:r>
            <a:endParaRPr lang="en-US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Speed of rollout determined by how many applicants we get – batch confirmation processing</a:t>
            </a:r>
          </a:p>
          <a:p>
            <a:pPr marL="285750" indent="-285750">
              <a:buFont typeface="Calibri"/>
              <a:buChar char="-"/>
            </a:pPr>
            <a:r>
              <a:rPr lang="en-GB" dirty="0">
                <a:cs typeface="Arial"/>
              </a:rPr>
              <a:t>Best route would be to apply now, as soon as we have enough applicants we can begin providing the licenses</a:t>
            </a:r>
          </a:p>
        </p:txBody>
      </p:sp>
      <p:pic>
        <p:nvPicPr>
          <p:cNvPr id="3" name="Picture 2" descr="A black stopwatch with a white background&#10;&#10;Description automatically generated">
            <a:extLst>
              <a:ext uri="{FF2B5EF4-FFF2-40B4-BE49-F238E27FC236}">
                <a16:creationId xmlns:a16="http://schemas.microsoft.com/office/drawing/2014/main" id="{B341D049-009C-4143-E15C-59C612633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572" y="1476201"/>
            <a:ext cx="4030717" cy="2696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7D0AE2-9EAC-C264-310F-9DC32239CC08}"/>
              </a:ext>
            </a:extLst>
          </p:cNvPr>
          <p:cNvSpPr txBox="1"/>
          <p:nvPr/>
        </p:nvSpPr>
        <p:spPr>
          <a:xfrm>
            <a:off x="1321676" y="5171090"/>
            <a:ext cx="697361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https://forms.office.com/e/XrWpcV57qi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024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207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NHSD-REFRESH-NOV1120A">
      <a:dk1>
        <a:srgbClr val="FFFFFF"/>
      </a:dk1>
      <a:lt1>
        <a:srgbClr val="231F20"/>
      </a:lt1>
      <a:dk2>
        <a:srgbClr val="0072CE"/>
      </a:dk2>
      <a:lt2>
        <a:srgbClr val="E8EDEE"/>
      </a:lt2>
      <a:accent1>
        <a:srgbClr val="005EB8"/>
      </a:accent1>
      <a:accent2>
        <a:srgbClr val="919EA8"/>
      </a:accent2>
      <a:accent3>
        <a:srgbClr val="DDE1E4"/>
      </a:accent3>
      <a:accent4>
        <a:srgbClr val="003087"/>
      </a:accent4>
      <a:accent5>
        <a:srgbClr val="99C7E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-PPT-Template-JAN2023" id="{C7A3CD00-52DA-4C6D-8273-68D1A0461E9F}" vid="{D9D82DF9-4079-4975-8D95-0E70F65BF010}"/>
    </a:ext>
  </a:extLst>
</a:theme>
</file>

<file path=ppt/theme/theme2.xml><?xml version="1.0" encoding="utf-8"?>
<a:theme xmlns:a="http://schemas.openxmlformats.org/drawingml/2006/main" name="1_NHSD-Refresh-Theme-NOV1120B">
  <a:themeElements>
    <a:clrScheme name="NHSD-REFRESH-NOV1120A">
      <a:dk1>
        <a:srgbClr val="FFFFFF"/>
      </a:dk1>
      <a:lt1>
        <a:srgbClr val="231F20"/>
      </a:lt1>
      <a:dk2>
        <a:srgbClr val="0072CE"/>
      </a:dk2>
      <a:lt2>
        <a:srgbClr val="E8EDEE"/>
      </a:lt2>
      <a:accent1>
        <a:srgbClr val="005EB8"/>
      </a:accent1>
      <a:accent2>
        <a:srgbClr val="919EA8"/>
      </a:accent2>
      <a:accent3>
        <a:srgbClr val="DDE1E4"/>
      </a:accent3>
      <a:accent4>
        <a:srgbClr val="003087"/>
      </a:accent4>
      <a:accent5>
        <a:srgbClr val="99C7E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-PPT-Template-JAN2023" id="{C7A3CD00-52DA-4C6D-8273-68D1A0461E9F}" vid="{2D677966-9C64-44DB-ACBB-353BBC2AA1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d744c8-345a-49db-9bdf-e78e85d3072a" xsi:nil="true"/>
    <lcf76f155ced4ddcb4097134ff3c332f xmlns="600b4532-1a56-4543-b3f3-59b538c5e59d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_Flow_SignoffStatus xmlns="600b4532-1a56-4543-b3f3-59b538c5e5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0B5A014256214EBB18A2D36D705051" ma:contentTypeVersion="21" ma:contentTypeDescription="Create a new document." ma:contentTypeScope="" ma:versionID="ae20ab7bfb30632cac7c2dfb87821d61">
  <xsd:schema xmlns:xsd="http://www.w3.org/2001/XMLSchema" xmlns:xs="http://www.w3.org/2001/XMLSchema" xmlns:p="http://schemas.microsoft.com/office/2006/metadata/properties" xmlns:ns1="http://schemas.microsoft.com/sharepoint/v3" xmlns:ns2="600b4532-1a56-4543-b3f3-59b538c5e59d" xmlns:ns3="b9d744c8-345a-49db-9bdf-e78e85d3072a" targetNamespace="http://schemas.microsoft.com/office/2006/metadata/properties" ma:root="true" ma:fieldsID="8a622c559399e8e938dfda8a33b261f2" ns1:_="" ns2:_="" ns3:_="">
    <xsd:import namespace="http://schemas.microsoft.com/sharepoint/v3"/>
    <xsd:import namespace="600b4532-1a56-4543-b3f3-59b538c5e59d"/>
    <xsd:import namespace="b9d744c8-345a-49db-9bdf-e78e85d30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b4532-1a56-4543-b3f3-59b538c5e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d744c8-345a-49db-9bdf-e78e85d30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94303ce5-769d-4e20-89df-799d32f9830e}" ma:internalName="TaxCatchAll" ma:showField="CatchAllData" ma:web="b9d744c8-345a-49db-9bdf-e78e85d30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B3C52-C4E5-4003-8240-632FDE102EAB}">
  <ds:schemaRefs>
    <ds:schemaRef ds:uri="600b4532-1a56-4543-b3f3-59b538c5e59d"/>
    <ds:schemaRef ds:uri="b9d744c8-345a-49db-9bdf-e78e85d307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CE94581-21C7-4F53-8A70-61CD2100CAFE}">
  <ds:schemaRefs>
    <ds:schemaRef ds:uri="600b4532-1a56-4543-b3f3-59b538c5e59d"/>
    <ds:schemaRef ds:uri="b9d744c8-345a-49db-9bdf-e78e85d307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NHS-PPT-Template-JAN2023 (1)</Template>
  <Application>Microsoft Office PowerPoint</Application>
  <PresentationFormat>Widescreen</PresentationFormat>
  <Slides>6</Slides>
  <Notes>6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NHSD-Refresh-Theme-NOV1120B</vt:lpstr>
      <vt:lpstr>1_NHSD-Refresh-Theme-NOV1120B</vt:lpstr>
      <vt:lpstr>Independent School Nurses</vt:lpstr>
      <vt:lpstr>Anticipated benefits</vt:lpstr>
      <vt:lpstr>Who is eligible?</vt:lpstr>
      <vt:lpstr>Process</vt:lpstr>
      <vt:lpstr>Timelines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Gabby Rice</dc:creator>
  <cp:revision>141</cp:revision>
  <dcterms:created xsi:type="dcterms:W3CDTF">2023-01-30T10:58:53Z</dcterms:created>
  <dcterms:modified xsi:type="dcterms:W3CDTF">2023-09-26T08:36:22Z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0x0101004B0B5A014256214EBB18A2D36D705051</vt:lpwstr>
  </property>
  <property fmtid="{D5CDD505-2E9C-101B-9397-08002B2CF9AE}" pid="3" name="_dlc_DocIdItemGuid">
    <vt:lpwstr>34cfe682-f7b5-4f46-b507-4cab092e2be2</vt:lpwstr>
  </property>
  <property fmtid="{D5CDD505-2E9C-101B-9397-08002B2CF9AE}" pid="4" name="hscicOrgPortfolioDomain">
    <vt:lpwstr/>
  </property>
  <property fmtid="{D5CDD505-2E9C-101B-9397-08002B2CF9AE}" pid="5" name="hscicDocumentType">
    <vt:lpwstr/>
  </property>
  <property fmtid="{D5CDD505-2E9C-101B-9397-08002B2CF9AE}" pid="6" name="hscicOrgProfessionalGroup">
    <vt:lpwstr/>
  </property>
  <property fmtid="{D5CDD505-2E9C-101B-9397-08002B2CF9AE}" pid="7" name="hscicOrgOfficeLocation">
    <vt:lpwstr/>
  </property>
  <property fmtid="{D5CDD505-2E9C-101B-9397-08002B2CF9AE}" pid="8" name="hscicOrgCorporateFunction">
    <vt:lpwstr/>
  </property>
  <property fmtid="{D5CDD505-2E9C-101B-9397-08002B2CF9AE}" pid="9" name="MediaServiceImageTags">
    <vt:lpwstr/>
  </property>
</Properties>
</file>