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2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3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835" r:id="rId5"/>
    <p:sldMasterId id="2147483773" r:id="rId6"/>
    <p:sldMasterId id="2147483927" r:id="rId7"/>
  </p:sldMasterIdLst>
  <p:notesMasterIdLst>
    <p:notesMasterId r:id="rId15"/>
  </p:notesMasterIdLst>
  <p:sldIdLst>
    <p:sldId id="263" r:id="rId8"/>
    <p:sldId id="261" r:id="rId9"/>
    <p:sldId id="260" r:id="rId10"/>
    <p:sldId id="259" r:id="rId11"/>
    <p:sldId id="258" r:id="rId12"/>
    <p:sldId id="257" r:id="rId13"/>
    <p:sldId id="264" r:id="rId14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4D5C7-C9A9-4854-A1F8-A9EF1520D0D8}" v="56" dt="2023-09-26T10:36:18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E, Gabby (NHS ENGLAND - X26)" userId="S::gabby.rice1@nhs.net::bc4fa1eb-5146-4f70-820a-ce9b812249f1" providerId="AD" clId="Web-{6334D5C7-C9A9-4854-A1F8-A9EF1520D0D8}"/>
    <pc:docChg chg="addSld delSld modSld addMainMaster">
      <pc:chgData name="RICE, Gabby (NHS ENGLAND - X26)" userId="S::gabby.rice1@nhs.net::bc4fa1eb-5146-4f70-820a-ce9b812249f1" providerId="AD" clId="Web-{6334D5C7-C9A9-4854-A1F8-A9EF1520D0D8}" dt="2023-09-26T10:36:18.453" v="51"/>
      <pc:docMkLst>
        <pc:docMk/>
      </pc:docMkLst>
      <pc:sldChg chg="del">
        <pc:chgData name="RICE, Gabby (NHS ENGLAND - X26)" userId="S::gabby.rice1@nhs.net::bc4fa1eb-5146-4f70-820a-ce9b812249f1" providerId="AD" clId="Web-{6334D5C7-C9A9-4854-A1F8-A9EF1520D0D8}" dt="2023-09-26T10:34:27.654" v="6"/>
        <pc:sldMkLst>
          <pc:docMk/>
          <pc:sldMk cId="109857222" sldId="256"/>
        </pc:sldMkLst>
      </pc:sldChg>
      <pc:sldChg chg="add">
        <pc:chgData name="RICE, Gabby (NHS ENGLAND - X26)" userId="S::gabby.rice1@nhs.net::bc4fa1eb-5146-4f70-820a-ce9b812249f1" providerId="AD" clId="Web-{6334D5C7-C9A9-4854-A1F8-A9EF1520D0D8}" dt="2023-09-26T10:34:18.075" v="0"/>
        <pc:sldMkLst>
          <pc:docMk/>
          <pc:sldMk cId="1125699753" sldId="257"/>
        </pc:sldMkLst>
      </pc:sldChg>
      <pc:sldChg chg="add">
        <pc:chgData name="RICE, Gabby (NHS ENGLAND - X26)" userId="S::gabby.rice1@nhs.net::bc4fa1eb-5146-4f70-820a-ce9b812249f1" providerId="AD" clId="Web-{6334D5C7-C9A9-4854-A1F8-A9EF1520D0D8}" dt="2023-09-26T10:34:18.263" v="1"/>
        <pc:sldMkLst>
          <pc:docMk/>
          <pc:sldMk cId="4257310609" sldId="258"/>
        </pc:sldMkLst>
      </pc:sldChg>
      <pc:sldChg chg="add">
        <pc:chgData name="RICE, Gabby (NHS ENGLAND - X26)" userId="S::gabby.rice1@nhs.net::bc4fa1eb-5146-4f70-820a-ce9b812249f1" providerId="AD" clId="Web-{6334D5C7-C9A9-4854-A1F8-A9EF1520D0D8}" dt="2023-09-26T10:34:18.404" v="2"/>
        <pc:sldMkLst>
          <pc:docMk/>
          <pc:sldMk cId="1419932462" sldId="259"/>
        </pc:sldMkLst>
      </pc:sldChg>
      <pc:sldChg chg="add">
        <pc:chgData name="RICE, Gabby (NHS ENGLAND - X26)" userId="S::gabby.rice1@nhs.net::bc4fa1eb-5146-4f70-820a-ce9b812249f1" providerId="AD" clId="Web-{6334D5C7-C9A9-4854-A1F8-A9EF1520D0D8}" dt="2023-09-26T10:34:18.544" v="3"/>
        <pc:sldMkLst>
          <pc:docMk/>
          <pc:sldMk cId="1666424307" sldId="260"/>
        </pc:sldMkLst>
      </pc:sldChg>
      <pc:sldChg chg="add">
        <pc:chgData name="RICE, Gabby (NHS ENGLAND - X26)" userId="S::gabby.rice1@nhs.net::bc4fa1eb-5146-4f70-820a-ce9b812249f1" providerId="AD" clId="Web-{6334D5C7-C9A9-4854-A1F8-A9EF1520D0D8}" dt="2023-09-26T10:34:18.653" v="4"/>
        <pc:sldMkLst>
          <pc:docMk/>
          <pc:sldMk cId="3688373077" sldId="261"/>
        </pc:sldMkLst>
      </pc:sldChg>
      <pc:sldChg chg="add del">
        <pc:chgData name="RICE, Gabby (NHS ENGLAND - X26)" userId="S::gabby.rice1@nhs.net::bc4fa1eb-5146-4f70-820a-ce9b812249f1" providerId="AD" clId="Web-{6334D5C7-C9A9-4854-A1F8-A9EF1520D0D8}" dt="2023-09-26T10:36:18.453" v="51"/>
        <pc:sldMkLst>
          <pc:docMk/>
          <pc:sldMk cId="211063890" sldId="262"/>
        </pc:sldMkLst>
      </pc:sldChg>
      <pc:sldChg chg="modSp add">
        <pc:chgData name="RICE, Gabby (NHS ENGLAND - X26)" userId="S::gabby.rice1@nhs.net::bc4fa1eb-5146-4f70-820a-ce9b812249f1" providerId="AD" clId="Web-{6334D5C7-C9A9-4854-A1F8-A9EF1520D0D8}" dt="2023-09-26T10:36:13.609" v="50" actId="20577"/>
        <pc:sldMkLst>
          <pc:docMk/>
          <pc:sldMk cId="3221182547" sldId="263"/>
        </pc:sldMkLst>
        <pc:spChg chg="mod">
          <ac:chgData name="RICE, Gabby (NHS ENGLAND - X26)" userId="S::gabby.rice1@nhs.net::bc4fa1eb-5146-4f70-820a-ce9b812249f1" providerId="AD" clId="Web-{6334D5C7-C9A9-4854-A1F8-A9EF1520D0D8}" dt="2023-09-26T10:35:52.702" v="23" actId="1076"/>
          <ac:spMkLst>
            <pc:docMk/>
            <pc:sldMk cId="3221182547" sldId="263"/>
            <ac:spMk id="2" creationId="{623499A9-ADAE-F54A-B49E-F294E7BCE9E8}"/>
          </ac:spMkLst>
        </pc:spChg>
        <pc:spChg chg="mod">
          <ac:chgData name="RICE, Gabby (NHS ENGLAND - X26)" userId="S::gabby.rice1@nhs.net::bc4fa1eb-5146-4f70-820a-ce9b812249f1" providerId="AD" clId="Web-{6334D5C7-C9A9-4854-A1F8-A9EF1520D0D8}" dt="2023-09-26T10:35:56.843" v="24" actId="1076"/>
          <ac:spMkLst>
            <pc:docMk/>
            <pc:sldMk cId="3221182547" sldId="263"/>
            <ac:spMk id="3" creationId="{2AB96998-8BA0-CF4D-B57F-DEBCAD1141C5}"/>
          </ac:spMkLst>
        </pc:spChg>
        <pc:spChg chg="mod">
          <ac:chgData name="RICE, Gabby (NHS ENGLAND - X26)" userId="S::gabby.rice1@nhs.net::bc4fa1eb-5146-4f70-820a-ce9b812249f1" providerId="AD" clId="Web-{6334D5C7-C9A9-4854-A1F8-A9EF1520D0D8}" dt="2023-09-26T10:35:45.577" v="21" actId="20577"/>
          <ac:spMkLst>
            <pc:docMk/>
            <pc:sldMk cId="3221182547" sldId="263"/>
            <ac:spMk id="4" creationId="{E9B56D5A-4656-B935-37DD-8392C86DD309}"/>
          </ac:spMkLst>
        </pc:spChg>
        <pc:spChg chg="mod">
          <ac:chgData name="RICE, Gabby (NHS ENGLAND - X26)" userId="S::gabby.rice1@nhs.net::bc4fa1eb-5146-4f70-820a-ce9b812249f1" providerId="AD" clId="Web-{6334D5C7-C9A9-4854-A1F8-A9EF1520D0D8}" dt="2023-09-26T10:36:13.609" v="50" actId="20577"/>
          <ac:spMkLst>
            <pc:docMk/>
            <pc:sldMk cId="3221182547" sldId="263"/>
            <ac:spMk id="9" creationId="{E4F63B5F-2944-6B41-9332-74DB2CCA6FCA}"/>
          </ac:spMkLst>
        </pc:spChg>
      </pc:sldChg>
      <pc:sldChg chg="add">
        <pc:chgData name="RICE, Gabby (NHS ENGLAND - X26)" userId="S::gabby.rice1@nhs.net::bc4fa1eb-5146-4f70-820a-ce9b812249f1" providerId="AD" clId="Web-{6334D5C7-C9A9-4854-A1F8-A9EF1520D0D8}" dt="2023-09-26T10:35:16.827" v="8"/>
        <pc:sldMkLst>
          <pc:docMk/>
          <pc:sldMk cId="1458288990" sldId="264"/>
        </pc:sldMkLst>
      </pc:sldChg>
      <pc:sldMasterChg chg="add addSldLayout">
        <pc:chgData name="RICE, Gabby (NHS ENGLAND - X26)" userId="S::gabby.rice1@nhs.net::bc4fa1eb-5146-4f70-820a-ce9b812249f1" providerId="AD" clId="Web-{6334D5C7-C9A9-4854-A1F8-A9EF1520D0D8}" dt="2023-09-26T10:35:05.717" v="7"/>
        <pc:sldMasterMkLst>
          <pc:docMk/>
          <pc:sldMasterMk cId="945044896" sldId="2147483773"/>
        </pc:sldMasterMkLst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589136356" sldId="214748369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2661418373" sldId="214748371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2412778066" sldId="214748371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186775483" sldId="214748374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444973896" sldId="214748376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459608640" sldId="214748376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774542586" sldId="214748378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405967384" sldId="214748378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2719736198" sldId="214748380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537501593" sldId="214748380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4049184821" sldId="214748381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266616714" sldId="214748381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271482885" sldId="214748381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2766456805" sldId="214748381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3043285251" sldId="214748381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3638206265" sldId="214748382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737300359" sldId="214748382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3251173882" sldId="214748382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23167366" sldId="214748382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125462849" sldId="214748382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4243720512" sldId="214748382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2287011239" sldId="214748382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018422340" sldId="214748382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812872790" sldId="214748383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1909195014" sldId="214748383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05.717" v="7"/>
          <pc:sldLayoutMkLst>
            <pc:docMk/>
            <pc:sldMasterMk cId="945044896" sldId="2147483773"/>
            <pc:sldLayoutMk cId="4218441287" sldId="2147483834"/>
          </pc:sldLayoutMkLst>
        </pc:sldLayoutChg>
      </pc:sldMasterChg>
      <pc:sldMasterChg chg="add addSldLayout">
        <pc:chgData name="RICE, Gabby (NHS ENGLAND - X26)" userId="S::gabby.rice1@nhs.net::bc4fa1eb-5146-4f70-820a-ce9b812249f1" providerId="AD" clId="Web-{6334D5C7-C9A9-4854-A1F8-A9EF1520D0D8}" dt="2023-09-26T10:34:18.075" v="0"/>
        <pc:sldMasterMkLst>
          <pc:docMk/>
          <pc:sldMasterMk cId="1786907625" sldId="2147483835"/>
        </pc:sldMasterMkLst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405044306" sldId="214748383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890808029" sldId="214748383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837063858" sldId="214748383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58791193" sldId="214748384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342921564" sldId="214748384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940345287" sldId="214748384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441713315" sldId="214748384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44309045" sldId="214748384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918441082" sldId="214748384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173092845" sldId="214748384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029348645" sldId="214748384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067935579" sldId="214748384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757438055" sldId="214748384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444129283" sldId="214748385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978027219" sldId="214748385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201130393" sldId="214748385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962888985" sldId="214748385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4047072217" sldId="214748385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199464123" sldId="214748385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8233509" sldId="214748385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032607250" sldId="214748385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444962500" sldId="214748385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812493728" sldId="214748385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50670523" sldId="214748386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455935421" sldId="214748386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404673893" sldId="214748386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488808781" sldId="214748386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604661146" sldId="214748386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064729882" sldId="214748386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4171311728" sldId="214748386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628868081" sldId="214748386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806449112" sldId="214748386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636412462" sldId="214748386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080513181" sldId="214748387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701026482" sldId="214748387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599072134" sldId="214748387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345538701" sldId="214748387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395838381" sldId="214748387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845187350" sldId="214748387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853432576" sldId="214748387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960526894" sldId="214748387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245888925" sldId="214748387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4241671738" sldId="214748387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053390341" sldId="214748388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397994705" sldId="214748388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407483969" sldId="214748388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865958681" sldId="214748388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183245451" sldId="214748388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101433080" sldId="214748388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3278299461" sldId="214748388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134005582" sldId="214748388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888183512" sldId="214748388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453589126" sldId="214748388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122980945" sldId="214748389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455918584" sldId="214748392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133883380" sldId="214748392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2958411556" sldId="214748392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4:18.075" v="0"/>
          <pc:sldLayoutMkLst>
            <pc:docMk/>
            <pc:sldMasterMk cId="1786907625" sldId="2147483835"/>
            <pc:sldLayoutMk cId="1580701649" sldId="2147483926"/>
          </pc:sldLayoutMkLst>
        </pc:sldLayoutChg>
      </pc:sldMasterChg>
      <pc:sldMasterChg chg="add addSldLayout">
        <pc:chgData name="RICE, Gabby (NHS ENGLAND - X26)" userId="S::gabby.rice1@nhs.net::bc4fa1eb-5146-4f70-820a-ce9b812249f1" providerId="AD" clId="Web-{6334D5C7-C9A9-4854-A1F8-A9EF1520D0D8}" dt="2023-09-26T10:35:16.827" v="8"/>
        <pc:sldMasterMkLst>
          <pc:docMk/>
          <pc:sldMasterMk cId="1786907625" sldId="2147483927"/>
        </pc:sldMasterMkLst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405044306" sldId="214748392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890808029" sldId="214748392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837063858" sldId="214748393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58791193" sldId="214748393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342921564" sldId="214748393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940345287" sldId="214748393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441713315" sldId="214748393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44309045" sldId="214748393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918441082" sldId="214748393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173092845" sldId="214748393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029348645" sldId="214748393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067935579" sldId="214748393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757438055" sldId="214748394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444129283" sldId="214748394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978027219" sldId="214748394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201130393" sldId="214748394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962888985" sldId="214748394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4047072217" sldId="214748394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199464123" sldId="214748394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8233509" sldId="214748394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032607250" sldId="214748394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444962500" sldId="214748394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812493728" sldId="214748395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50670523" sldId="214748395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455935421" sldId="214748395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404673893" sldId="214748395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488808781" sldId="214748395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604661146" sldId="214748395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064729882" sldId="214748395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4171311728" sldId="214748395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628868081" sldId="214748395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806449112" sldId="214748395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636412462" sldId="214748396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080513181" sldId="214748396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701026482" sldId="214748396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599072134" sldId="214748396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345538701" sldId="214748396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395838381" sldId="214748396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053390341" sldId="214748396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397994705" sldId="2147483967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407483969" sldId="2147483968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865958681" sldId="2147483969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2183245451" sldId="2147483970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101433080" sldId="2147483971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3278299461" sldId="2147483972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134005582" sldId="2147483973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888183512" sldId="2147483974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453589126" sldId="2147483975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122980945" sldId="2147483976"/>
          </pc:sldLayoutMkLst>
        </pc:sldLayoutChg>
        <pc:sldLayoutChg chg="add">
          <pc:chgData name="RICE, Gabby (NHS ENGLAND - X26)" userId="S::gabby.rice1@nhs.net::bc4fa1eb-5146-4f70-820a-ce9b812249f1" providerId="AD" clId="Web-{6334D5C7-C9A9-4854-A1F8-A9EF1520D0D8}" dt="2023-09-26T10:35:16.827" v="8"/>
          <pc:sldLayoutMkLst>
            <pc:docMk/>
            <pc:sldMasterMk cId="1786907625" sldId="2147483927"/>
            <pc:sldLayoutMk cId="1133883380" sldId="214748397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443DB-9E42-46FF-ABE3-E8DDED414F4F}" type="datetimeFigureOut">
              <a:t>26/09/2023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5C4F2-5805-4406-9296-241FBE9B0C7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740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Standard 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5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Connect with 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4EC7EF-95E1-3D44-A982-BC7A3E9C617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0454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.png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sv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.png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CFC9F2-0366-5187-9D6B-130CF8781738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BAC642-4133-F44A-9758-E12934C6C674}"/>
              </a:ext>
            </a:extLst>
          </p:cNvPr>
          <p:cNvCxnSpPr>
            <a:cxnSpLocks/>
          </p:cNvCxnSpPr>
          <p:nvPr userDrawn="1"/>
        </p:nvCxnSpPr>
        <p:spPr>
          <a:xfrm>
            <a:off x="384133" y="340691"/>
            <a:ext cx="4500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92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A8E3DFA-21CC-AC81-75EE-DDDC8433C816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12644" cy="415498"/>
          </a:xfrm>
          <a:prstGeom prst="rect">
            <a:avLst/>
          </a:prstGeom>
        </p:spPr>
        <p:txBody>
          <a:bodyPr lIns="0" tIns="0" rIns="0" bIns="0" numCol="2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8B2CE3E-756E-4E43-ABE3-08009FF27B4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05F93C-22CA-BE42-B98C-4D9C9B551DA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7951B44A-5136-8744-A1C7-2A3DC4794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45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subhead, two columns-SMAL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908485-C222-5989-517D-5F9094F4A753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8" y="1508635"/>
            <a:ext cx="11012644" cy="4464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955310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0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1"/>
            <a:ext cx="11404154" cy="432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1CF4D4-461D-A94C-A2DA-996AEBFEA8A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A7FB48C-EF5D-FC4E-B04E-04EDF37B59B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C40BC0BF-6F9B-CC46-A299-39CC855D0B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13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20E81A-825B-D147-B14F-0BA4B48D280D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638051"/>
            <a:ext cx="11328000" cy="4638571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084726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56141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EBD390-3034-9E42-B84E-2AA7FBDA326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8C3C4F-6692-7D4F-8223-51088814CBB2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82F5370-0AEE-A340-ACD4-7B61E012E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9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MALL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367FA9C-219C-94FD-08CE-962369583F1C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440000"/>
            <a:ext cx="11328000" cy="4638571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900000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BA372E-5473-7746-BA77-AF093FBE9A0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117626-5B5E-DC4F-A682-39037102182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B5D86ADC-FE8E-974E-8336-D19759B415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41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D9DA9B0-9306-247F-E7B7-7D835E4E6617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9"/>
            <a:ext cx="11050700" cy="3415407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E2FFCF-D7FF-B449-AF46-F1D568382454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1DF2D3-281A-4F41-A020-0CDF3D9BD6A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BD8D4D4F-AC8A-CA40-BDC6-D731053D50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92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subhead, two columns-SMAL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989E36C-232E-A64F-F82C-0418FF266EED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8" y="1721584"/>
            <a:ext cx="11050700" cy="445358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008317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0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1999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8584A5-9303-7549-9C4F-1CD719EFEC3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80B310-CC03-6B49-92AA-67486D2A57F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0DEB1692-96BF-EE47-B2F2-91FB7CBAE6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348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1DF628A-9FC0-9334-9099-AD2C1A4FBFFC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1D7D3C-8AA7-9442-97E6-34307200AA45}"/>
              </a:ext>
            </a:extLst>
          </p:cNvPr>
          <p:cNvCxnSpPr/>
          <p:nvPr userDrawn="1"/>
        </p:nvCxnSpPr>
        <p:spPr>
          <a:xfrm>
            <a:off x="432000" y="1632779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B06D692B-FFF5-4D49-9FA9-99654C91C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35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 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74434" y="3752201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607158-F838-5F43-8F6F-8B092DD009F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6A4515-2835-F24D-A4DB-EAC1C3397C2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073DC931-8AF3-274A-A089-82AD5B5B6B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438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text box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BFB8A6-A425-9342-B43C-7E23923EB61E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015F33-A680-F740-A2CC-CC7C27E6A71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5D338DF8-9D89-8F49-989E-F86A172C82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129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, text titles 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581E90B-8139-E34D-9EA2-6EC171128ED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D9C208-1CD8-4342-9BCF-F55914989BB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Icon&#10;&#10;Description automatically generated with medium confidence">
            <a:extLst>
              <a:ext uri="{FF2B5EF4-FFF2-40B4-BE49-F238E27FC236}">
                <a16:creationId xmlns:a16="http://schemas.microsoft.com/office/drawing/2014/main" id="{DE52C2AD-41C8-0840-8752-45F99C8C28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27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2431" y="2736000"/>
            <a:ext cx="3564000" cy="348417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42431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8431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736000"/>
            <a:ext cx="3564000" cy="34811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8000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17CD2F3-C517-834C-A1C9-E6EA040C66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52862" y="2733018"/>
            <a:ext cx="3564000" cy="34841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7A865E-5511-774B-A9F3-4C32CD56F798}"/>
              </a:ext>
            </a:extLst>
          </p:cNvPr>
          <p:cNvSpPr/>
          <p:nvPr userDrawn="1"/>
        </p:nvSpPr>
        <p:spPr>
          <a:xfrm>
            <a:off x="8252862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9C9A1D2-F3A4-0448-91D0-01D8F1BB18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368862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DFCE70B-0669-5049-91BF-34393CFF658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93CCD7-276F-844F-B95E-98D524DA7EAA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101431FB-5CF2-674A-9A8C-023B60BB1D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30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59999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9747" y="1847726"/>
            <a:ext cx="1785881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C05A71E0-D2E2-6E47-A811-270DE6B73C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1100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74B54-F737-494A-9A64-09BFF139B080}"/>
              </a:ext>
            </a:extLst>
          </p:cNvPr>
          <p:cNvSpPr/>
          <p:nvPr userDrawn="1"/>
        </p:nvSpPr>
        <p:spPr>
          <a:xfrm>
            <a:off x="3341100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B2E9BDCF-0C5A-5542-AF6F-231BEB82BEB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32212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4790A76-E9C0-C247-8A64-ABFA6FEED6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34183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196165-DE19-6240-8277-0F03784A61F8}"/>
              </a:ext>
            </a:extLst>
          </p:cNvPr>
          <p:cNvSpPr/>
          <p:nvPr userDrawn="1"/>
        </p:nvSpPr>
        <p:spPr>
          <a:xfrm>
            <a:off x="6234183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9CBE608D-BD0B-9D40-A3EC-278E95A086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43829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A1085E51-5463-214B-AD38-C5955F2149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36154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9219A1-1A8B-B241-A132-B18EECB61F19}"/>
              </a:ext>
            </a:extLst>
          </p:cNvPr>
          <p:cNvSpPr/>
          <p:nvPr userDrawn="1"/>
        </p:nvSpPr>
        <p:spPr>
          <a:xfrm>
            <a:off x="9136154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2DF9998-6500-1948-8C08-E51B2F7D13B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64960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99AEBAA-5DF4-E846-9733-C1D449EBA2C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5AF3E2F-F4D0-B546-9DA5-8F05288F48D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1586E32B-0EA0-8949-B760-627CB6BFB6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88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2431" y="2683331"/>
            <a:ext cx="3564000" cy="353684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1723" y="1675331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95827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80349"/>
            <a:ext cx="3564000" cy="35368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51292" y="1675331"/>
            <a:ext cx="3564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5396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17CD2F3-C517-834C-A1C9-E6EA040C66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52862" y="2680348"/>
            <a:ext cx="3564000" cy="3536847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7A865E-5511-774B-A9F3-4C32CD56F798}"/>
              </a:ext>
            </a:extLst>
          </p:cNvPr>
          <p:cNvSpPr/>
          <p:nvPr userDrawn="1"/>
        </p:nvSpPr>
        <p:spPr>
          <a:xfrm>
            <a:off x="8272154" y="1675331"/>
            <a:ext cx="3564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9C9A1D2-F3A4-0448-91D0-01D8F1BB18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06258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DD8AE3-7903-C348-B384-E8DD5B682337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D196A7C-EC13-574E-AA21-B423B51E419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88194B80-7F9D-A648-8FF0-7EDB118758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072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64000"/>
            <a:ext cx="2700000" cy="35531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656000"/>
            <a:ext cx="2700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9746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C05A71E0-D2E2-6E47-A811-270DE6B73C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1100" y="2664000"/>
            <a:ext cx="2700000" cy="3553196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74B54-F737-494A-9A64-09BFF139B080}"/>
              </a:ext>
            </a:extLst>
          </p:cNvPr>
          <p:cNvSpPr/>
          <p:nvPr userDrawn="1"/>
        </p:nvSpPr>
        <p:spPr>
          <a:xfrm>
            <a:off x="3341100" y="1656000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B2E9BDCF-0C5A-5542-AF6F-231BEB82BEB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32212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4790A76-E9C0-C247-8A64-ABFA6FEED6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34183" y="2664000"/>
            <a:ext cx="2700000" cy="3553196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196165-DE19-6240-8277-0F03784A61F8}"/>
              </a:ext>
            </a:extLst>
          </p:cNvPr>
          <p:cNvSpPr/>
          <p:nvPr userDrawn="1"/>
        </p:nvSpPr>
        <p:spPr>
          <a:xfrm>
            <a:off x="6234183" y="1656000"/>
            <a:ext cx="2700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9CBE608D-BD0B-9D40-A3EC-278E95A086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34183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A1085E51-5463-214B-AD38-C5955F2149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36154" y="2664000"/>
            <a:ext cx="2700000" cy="3553196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9219A1-1A8B-B241-A132-B18EECB61F19}"/>
              </a:ext>
            </a:extLst>
          </p:cNvPr>
          <p:cNvSpPr/>
          <p:nvPr userDrawn="1"/>
        </p:nvSpPr>
        <p:spPr>
          <a:xfrm>
            <a:off x="9136154" y="1656000"/>
            <a:ext cx="2700000" cy="100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2DF9998-6500-1948-8C08-E51B2F7D13B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36154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B83965-A252-2F47-A8CD-D5736FD97B06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FDF3C3D-B1DF-8147-B326-C24834A5E2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EAC2E4BC-DA81-D448-AA7D-F5CF9D8090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464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, text titles x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F6E63BB-BF83-591D-E6F5-E30E91F0D1E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5571" y="3028529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57571" y="1406634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38434" y="1406634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938434" y="3023982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175571" y="4650425"/>
            <a:ext cx="3564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56434" y="4650425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FEA82EC-5F70-2C43-B773-938E8FCB9F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Hex diagram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FB89C5-0C7E-5D4C-B0F4-0FA6073DEFC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A99C4E-1B91-AF41-B276-ED3AFE7EFD4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D2E1F76-549A-B343-8FAE-A03B283BD7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8E3BE4-55E4-C617-EC12-D7A2A37D3FE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F225DF-CA19-6A45-BDC8-07F3DC17D9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286500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07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D84188C9-C943-FE4F-9659-FE8757B561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62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E90ECFCD-0A99-F247-88C9-2C9BC55003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493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7A3EBEC3-DDD4-7E4A-A639-94F1BC0535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0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E51475-52E6-45F5-91CB-167A5AEE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27F5-96F0-8945-AE57-A8B4EB944936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39CAD4-1E37-4F7B-8F41-D5C84888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04306-2593-44F0-8C75-1F7BEF96C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04430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C795D9F-C1A8-B44F-81AF-76A2B680F9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93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2358345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11" name="Picture Placeholder 20">
            <a:extLst>
              <a:ext uri="{FF2B5EF4-FFF2-40B4-BE49-F238E27FC236}">
                <a16:creationId xmlns:a16="http://schemas.microsoft.com/office/drawing/2014/main" id="{021F5C52-2CE2-094A-8FAA-3C5C8B0D874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57E530F0-478C-D742-82D7-BD35CB9F7D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3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and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exagon 3">
            <a:extLst>
              <a:ext uri="{FF2B5EF4-FFF2-40B4-BE49-F238E27FC236}">
                <a16:creationId xmlns:a16="http://schemas.microsoft.com/office/drawing/2014/main" id="{15BF2317-F58F-4046-A84A-45857550CCA4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F36C8D12-BE97-3843-92AC-2D29A889AA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64000" y="2519999"/>
            <a:ext cx="4428148" cy="3001565"/>
          </a:xfrm>
          <a:prstGeom prst="rect">
            <a:avLst/>
          </a:prstGeom>
        </p:spPr>
        <p:txBody>
          <a:bodyPr>
            <a:noAutofit/>
          </a:bodyPr>
          <a:lstStyle>
            <a:lvl1pPr marL="216000" indent="-216000">
              <a:buNone/>
              <a:defRPr sz="24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	quote across 6 lines max”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493359-C561-854D-9A31-F4DCF4878ED2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AA3C2E-FFC5-DA4B-A533-3AC606F6F96A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20">
            <a:extLst>
              <a:ext uri="{FF2B5EF4-FFF2-40B4-BE49-F238E27FC236}">
                <a16:creationId xmlns:a16="http://schemas.microsoft.com/office/drawing/2014/main" id="{ADAAEE27-BDEF-9A4E-8C7C-9EFBD5BB81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20E2DC7B-ED7B-0241-A022-668E6343C6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0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DD8CC36-71BF-0072-75C6-932444C86139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7E9C09-C9AF-554B-B095-D19078FA6376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748E8E-8B34-9246-8F9A-CF165E4332A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2C5DA4F2-D5B5-1F47-ADDA-9F6CB9A2A3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66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D9C6FA-3944-D644-993B-662021B4E5C6}"/>
              </a:ext>
            </a:extLst>
          </p:cNvPr>
          <p:cNvSpPr/>
          <p:nvPr userDrawn="1"/>
        </p:nvSpPr>
        <p:spPr>
          <a:xfrm>
            <a:off x="8133940" y="1468668"/>
            <a:ext cx="3564000" cy="2333138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E5C1AF-31FE-DB44-B136-14246637FAC3}"/>
              </a:ext>
            </a:extLst>
          </p:cNvPr>
          <p:cNvSpPr/>
          <p:nvPr userDrawn="1"/>
        </p:nvSpPr>
        <p:spPr>
          <a:xfrm>
            <a:off x="420267" y="1475134"/>
            <a:ext cx="3564000" cy="23266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62AE05-5656-3647-B9D0-CFD7068091A6}"/>
              </a:ext>
            </a:extLst>
          </p:cNvPr>
          <p:cNvSpPr/>
          <p:nvPr userDrawn="1"/>
        </p:nvSpPr>
        <p:spPr>
          <a:xfrm>
            <a:off x="4269571" y="1468668"/>
            <a:ext cx="3564000" cy="233313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E11EE2-9156-944A-B3A4-52D07C78468A}"/>
              </a:ext>
            </a:extLst>
          </p:cNvPr>
          <p:cNvSpPr/>
          <p:nvPr userDrawn="1"/>
        </p:nvSpPr>
        <p:spPr>
          <a:xfrm>
            <a:off x="8121158" y="3751268"/>
            <a:ext cx="3563938" cy="2373982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78520B-A4E4-8C46-9508-17A00794C941}"/>
              </a:ext>
            </a:extLst>
          </p:cNvPr>
          <p:cNvSpPr/>
          <p:nvPr userDrawn="1"/>
        </p:nvSpPr>
        <p:spPr>
          <a:xfrm>
            <a:off x="420266" y="3751267"/>
            <a:ext cx="3571563" cy="23739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65AF3-5AA4-064F-A6FF-6B510E7CA8CF}"/>
              </a:ext>
            </a:extLst>
          </p:cNvPr>
          <p:cNvSpPr/>
          <p:nvPr userDrawn="1"/>
        </p:nvSpPr>
        <p:spPr>
          <a:xfrm>
            <a:off x="4277134" y="3751267"/>
            <a:ext cx="3556437" cy="2392443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0F2D5FF-42D8-5346-9DB2-3C5556C282F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B1A5C72-8EEA-1C4D-9558-D6E31AE267BA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C74185F0-CA2F-BB4F-ADA9-17F42BD425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729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806CE0-4444-E278-424B-56D1A67FFAF6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39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1FD6ED-EC03-AA4E-B084-D30385A2EB92}"/>
              </a:ext>
            </a:extLst>
          </p:cNvPr>
          <p:cNvCxnSpPr>
            <a:cxnSpLocks/>
          </p:cNvCxnSpPr>
          <p:nvPr userDrawn="1"/>
        </p:nvCxnSpPr>
        <p:spPr>
          <a:xfrm>
            <a:off x="432000" y="324683"/>
            <a:ext cx="378228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311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6865898-88A5-CCBF-A5CF-73B4C50076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840951D-B4BD-2B47-961E-8C9978EE5FC2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799379A-445E-8046-97B9-687D1B55B5B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Icon&#10;&#10;Description automatically generated with medium confidence">
            <a:extLst>
              <a:ext uri="{FF2B5EF4-FFF2-40B4-BE49-F238E27FC236}">
                <a16:creationId xmlns:a16="http://schemas.microsoft.com/office/drawing/2014/main" id="{7D16603F-E3C9-DE46-B914-0B452CD0DE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6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86433B-15A3-B54A-A755-D9D66C85D03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7CB3D1-C3FA-B048-9A15-C886F238918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5F4F0E9B-4AE5-E14D-BBD8-7D3562C907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3838597-EE74-D042-8B21-49C676E53D46}"/>
              </a:ext>
            </a:extLst>
          </p:cNvPr>
          <p:cNvSpPr/>
          <p:nvPr userDrawn="1"/>
        </p:nvSpPr>
        <p:spPr>
          <a:xfrm>
            <a:off x="9116862" y="1341701"/>
            <a:ext cx="2700000" cy="2412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8E6E8-A4BC-1842-9086-661CF9B47BE5}"/>
              </a:ext>
            </a:extLst>
          </p:cNvPr>
          <p:cNvSpPr/>
          <p:nvPr userDrawn="1"/>
        </p:nvSpPr>
        <p:spPr>
          <a:xfrm>
            <a:off x="3285663" y="1341701"/>
            <a:ext cx="2700000" cy="241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13BAC2-C3E9-8C41-AC18-A67D03496566}"/>
              </a:ext>
            </a:extLst>
          </p:cNvPr>
          <p:cNvSpPr/>
          <p:nvPr userDrawn="1"/>
        </p:nvSpPr>
        <p:spPr>
          <a:xfrm>
            <a:off x="6201023" y="1341701"/>
            <a:ext cx="2700000" cy="2412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C1C97F-AD6E-FB48-9592-D29E2653C386}"/>
              </a:ext>
            </a:extLst>
          </p:cNvPr>
          <p:cNvSpPr/>
          <p:nvPr userDrawn="1"/>
        </p:nvSpPr>
        <p:spPr>
          <a:xfrm>
            <a:off x="369824" y="1341701"/>
            <a:ext cx="2700000" cy="241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D949821-E381-C549-BB69-B1906F96AF44}"/>
              </a:ext>
            </a:extLst>
          </p:cNvPr>
          <p:cNvSpPr/>
          <p:nvPr userDrawn="1"/>
        </p:nvSpPr>
        <p:spPr>
          <a:xfrm>
            <a:off x="9102764" y="3753700"/>
            <a:ext cx="2700000" cy="2359927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7ADB49-BFB8-2845-A78D-3C638C6F226B}"/>
              </a:ext>
            </a:extLst>
          </p:cNvPr>
          <p:cNvSpPr/>
          <p:nvPr userDrawn="1"/>
        </p:nvSpPr>
        <p:spPr>
          <a:xfrm>
            <a:off x="6201023" y="3753701"/>
            <a:ext cx="2700000" cy="23599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2F4F02-777B-2445-B2BA-8C02502B30D7}"/>
              </a:ext>
            </a:extLst>
          </p:cNvPr>
          <p:cNvSpPr/>
          <p:nvPr userDrawn="1"/>
        </p:nvSpPr>
        <p:spPr>
          <a:xfrm>
            <a:off x="3295816" y="3753700"/>
            <a:ext cx="2700000" cy="23599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9DC7A8-1F9A-7644-8EF4-600483332CC9}"/>
              </a:ext>
            </a:extLst>
          </p:cNvPr>
          <p:cNvSpPr/>
          <p:nvPr userDrawn="1"/>
        </p:nvSpPr>
        <p:spPr>
          <a:xfrm>
            <a:off x="369824" y="3753700"/>
            <a:ext cx="2700000" cy="2359926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449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3295816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3295816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9133847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9133847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6214831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6214831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3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3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4740D03-9ED8-8D4E-982C-ACB8BDF0E9CC}"/>
              </a:ext>
            </a:extLst>
          </p:cNvPr>
          <p:cNvSpPr/>
          <p:nvPr userDrawn="1"/>
        </p:nvSpPr>
        <p:spPr>
          <a:xfrm>
            <a:off x="9140200" y="4574479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EE131D9-627E-AB41-9D70-3A34801A9458}"/>
              </a:ext>
            </a:extLst>
          </p:cNvPr>
          <p:cNvSpPr/>
          <p:nvPr userDrawn="1"/>
        </p:nvSpPr>
        <p:spPr>
          <a:xfrm>
            <a:off x="9140200" y="3873561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0197597A-2690-0847-AA13-9581781E1F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FFBA4F4-3D70-FA40-A76C-C50FE0ADEB0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32739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D658630-BA32-3A42-877A-E81A5E3678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754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EEA00FC-B1C9-A24F-8F48-3E5B1C6FA9C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70770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25AA656-2FAB-0D4A-A936-B8E24E9F90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8EB77E2A-7F1A-664D-B78E-81D3CB1EB29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8B9D8CB7-44C7-214F-8416-0102C43289A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E510081F-B8F0-A944-B5A6-A7005AE377A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83470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636412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DDC528-E0AB-484C-A627-36835D90A99A}"/>
              </a:ext>
            </a:extLst>
          </p:cNvPr>
          <p:cNvSpPr/>
          <p:nvPr userDrawn="1"/>
        </p:nvSpPr>
        <p:spPr>
          <a:xfrm>
            <a:off x="9144000" y="4555400"/>
            <a:ext cx="2700000" cy="1603080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C07A11E-E677-BB4B-BDC2-B11149D9CCC8}"/>
              </a:ext>
            </a:extLst>
          </p:cNvPr>
          <p:cNvSpPr/>
          <p:nvPr userDrawn="1"/>
        </p:nvSpPr>
        <p:spPr>
          <a:xfrm>
            <a:off x="9144000" y="3835400"/>
            <a:ext cx="2700000" cy="720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rgbClr val="D2E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3295816" y="2045081"/>
            <a:ext cx="2700000" cy="1603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3295816" y="1325081"/>
            <a:ext cx="270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9133847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9133847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6214831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6214831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3" y="2045081"/>
            <a:ext cx="2700000" cy="16030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3" y="1325081"/>
            <a:ext cx="2700000" cy="72000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rgbClr val="C2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rgbClr val="9D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64A2F12-DDDB-384B-9C77-2E0F398EDF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6E1B213D-9BFF-3F4B-A35C-1C5A45CF65D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32739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7BFF57D-F56F-1D4B-BD54-B00F32863C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754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1E47DC0F-4FEF-5B40-82B9-2234591E37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70770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1A98B410-C69E-3F46-BD5C-78219838E22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37118A98-662D-F848-B62B-2198A0209D3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C57190C-06A8-9E45-A1B6-8A7A95CD34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93F1C3F7-A3A3-A841-8B01-AEAA67C1210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83470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080513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9F646EF1-A854-D948-8B35-3629377E56C8}"/>
              </a:ext>
            </a:extLst>
          </p:cNvPr>
          <p:cNvSpPr/>
          <p:nvPr userDrawn="1"/>
        </p:nvSpPr>
        <p:spPr>
          <a:xfrm>
            <a:off x="1" y="-1"/>
            <a:ext cx="12201359" cy="6874203"/>
          </a:xfrm>
          <a:custGeom>
            <a:avLst/>
            <a:gdLst>
              <a:gd name="connsiteX0" fmla="*/ 3013279 w 12201359"/>
              <a:gd name="connsiteY0" fmla="*/ 0 h 6874203"/>
              <a:gd name="connsiteX1" fmla="*/ 6369358 w 12201359"/>
              <a:gd name="connsiteY1" fmla="*/ 0 h 6874203"/>
              <a:gd name="connsiteX2" fmla="*/ 6369358 w 12201359"/>
              <a:gd name="connsiteY2" fmla="*/ 1 h 6874203"/>
              <a:gd name="connsiteX3" fmla="*/ 6687400 w 12201359"/>
              <a:gd name="connsiteY3" fmla="*/ 1 h 6874203"/>
              <a:gd name="connsiteX4" fmla="*/ 12201359 w 12201359"/>
              <a:gd name="connsiteY4" fmla="*/ 3274124 h 6874203"/>
              <a:gd name="connsiteX5" fmla="*/ 12201359 w 12201359"/>
              <a:gd name="connsiteY5" fmla="*/ 3453757 h 6874203"/>
              <a:gd name="connsiteX6" fmla="*/ 6642906 w 12201359"/>
              <a:gd name="connsiteY6" fmla="*/ 6874201 h 6874203"/>
              <a:gd name="connsiteX7" fmla="*/ 6169181 w 12201359"/>
              <a:gd name="connsiteY7" fmla="*/ 6874201 h 6874203"/>
              <a:gd name="connsiteX8" fmla="*/ 6169181 w 12201359"/>
              <a:gd name="connsiteY8" fmla="*/ 6874200 h 6874203"/>
              <a:gd name="connsiteX9" fmla="*/ 3013282 w 12201359"/>
              <a:gd name="connsiteY9" fmla="*/ 6874200 h 6874203"/>
              <a:gd name="connsiteX10" fmla="*/ 3013282 w 12201359"/>
              <a:gd name="connsiteY10" fmla="*/ 6874203 h 6874203"/>
              <a:gd name="connsiteX11" fmla="*/ 0 w 12201359"/>
              <a:gd name="connsiteY11" fmla="*/ 5158862 h 6874203"/>
              <a:gd name="connsiteX12" fmla="*/ 0 w 12201359"/>
              <a:gd name="connsiteY12" fmla="*/ 1715343 h 6874203"/>
              <a:gd name="connsiteX13" fmla="*/ 3013279 w 12201359"/>
              <a:gd name="connsiteY13" fmla="*/ 3 h 687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201359" h="6874203">
                <a:moveTo>
                  <a:pt x="3013279" y="0"/>
                </a:moveTo>
                <a:lnTo>
                  <a:pt x="6369358" y="0"/>
                </a:lnTo>
                <a:lnTo>
                  <a:pt x="6369358" y="1"/>
                </a:lnTo>
                <a:lnTo>
                  <a:pt x="6687400" y="1"/>
                </a:lnTo>
                <a:lnTo>
                  <a:pt x="12201359" y="3274124"/>
                </a:lnTo>
                <a:lnTo>
                  <a:pt x="12201359" y="3453757"/>
                </a:lnTo>
                <a:lnTo>
                  <a:pt x="6642906" y="6874201"/>
                </a:lnTo>
                <a:lnTo>
                  <a:pt x="6169181" y="6874201"/>
                </a:lnTo>
                <a:lnTo>
                  <a:pt x="6169181" y="6874200"/>
                </a:lnTo>
                <a:lnTo>
                  <a:pt x="3013282" y="6874200"/>
                </a:lnTo>
                <a:lnTo>
                  <a:pt x="3013282" y="6874203"/>
                </a:lnTo>
                <a:lnTo>
                  <a:pt x="0" y="5158862"/>
                </a:lnTo>
                <a:lnTo>
                  <a:pt x="0" y="1715343"/>
                </a:lnTo>
                <a:lnTo>
                  <a:pt x="3013279" y="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206" y="2523484"/>
            <a:ext cx="6948488" cy="298831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1068206" y="1687335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8206" y="1741335"/>
            <a:ext cx="6948488" cy="72814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BC9D35F3-F38A-4B48-B445-8B71C27BBB05}"/>
              </a:ext>
            </a:extLst>
          </p:cNvPr>
          <p:cNvSpPr/>
          <p:nvPr userDrawn="1"/>
        </p:nvSpPr>
        <p:spPr>
          <a:xfrm>
            <a:off x="0" y="5116665"/>
            <a:ext cx="3013281" cy="1741335"/>
          </a:xfrm>
          <a:prstGeom prst="triangle">
            <a:avLst>
              <a:gd name="adj" fmla="val 204"/>
            </a:avLst>
          </a:prstGeom>
          <a:solidFill>
            <a:srgbClr val="1D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49CEB0A3-C9DB-A645-9ABD-D36ED51A0FA4}"/>
              </a:ext>
            </a:extLst>
          </p:cNvPr>
          <p:cNvSpPr/>
          <p:nvPr userDrawn="1"/>
        </p:nvSpPr>
        <p:spPr>
          <a:xfrm rot="10800000" flipH="1">
            <a:off x="0" y="0"/>
            <a:ext cx="3155902" cy="1825819"/>
          </a:xfrm>
          <a:prstGeom prst="triangle">
            <a:avLst>
              <a:gd name="adj" fmla="val 2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6369360" y="3428999"/>
            <a:ext cx="5832000" cy="3445200"/>
          </a:xfrm>
          <a:prstGeom prst="triangle">
            <a:avLst>
              <a:gd name="adj" fmla="val 9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6511981" y="0"/>
            <a:ext cx="5689379" cy="3429000"/>
          </a:xfrm>
          <a:prstGeom prst="triangle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808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4056639" y="4555398"/>
            <a:ext cx="3096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7672200" y="4574480"/>
            <a:ext cx="3096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7672200" y="3854480"/>
            <a:ext cx="3096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4019715" y="2069021"/>
            <a:ext cx="3096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4019715" y="1349021"/>
            <a:ext cx="3096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4056639" y="3854480"/>
            <a:ext cx="3096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7672200" y="2045081"/>
            <a:ext cx="3096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7672200" y="1325081"/>
            <a:ext cx="3096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2" y="2045081"/>
            <a:ext cx="3096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2" y="1325081"/>
            <a:ext cx="3096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2" y="4574480"/>
            <a:ext cx="3096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2" y="3854480"/>
            <a:ext cx="3096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0197597A-2690-0847-AA13-9581781E1F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30590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FFBA4F4-3D70-FA40-A76C-C50FE0ADEB0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56639" y="1452036"/>
            <a:ext cx="30590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D658630-BA32-3A42-877A-E81A5E3678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09122" y="1428096"/>
            <a:ext cx="2968447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25AA656-2FAB-0D4A-A936-B8E24E9F90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30463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8EB77E2A-7F1A-664D-B78E-81D3CB1EB29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81451" y="3942696"/>
            <a:ext cx="30463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8B9D8CB7-44C7-214F-8416-0102C43289A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18645" y="3942696"/>
            <a:ext cx="2955747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701026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DDC528-E0AB-484C-A627-36835D90A99A}"/>
              </a:ext>
            </a:extLst>
          </p:cNvPr>
          <p:cNvSpPr/>
          <p:nvPr userDrawn="1"/>
        </p:nvSpPr>
        <p:spPr>
          <a:xfrm>
            <a:off x="4746000" y="2069021"/>
            <a:ext cx="2700000" cy="1603080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C07A11E-E677-BB4B-BDC2-B11149D9CCC8}"/>
              </a:ext>
            </a:extLst>
          </p:cNvPr>
          <p:cNvSpPr/>
          <p:nvPr userDrawn="1"/>
        </p:nvSpPr>
        <p:spPr>
          <a:xfrm>
            <a:off x="4746000" y="1349021"/>
            <a:ext cx="2700000" cy="720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rgbClr val="D2E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7686047" y="206902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7686047" y="134902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9116862" y="4555398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9116862" y="3835398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1805953" y="2069021"/>
            <a:ext cx="2700000" cy="16030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1805953" y="1349021"/>
            <a:ext cx="2700000" cy="72000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rgbClr val="C2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rgbClr val="9D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64A2F12-DDDB-384B-9C77-2E0F398EDF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42876" y="143928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7BFF57D-F56F-1D4B-BD54-B00F32863C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53785" y="3938413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1E47DC0F-4FEF-5B40-82B9-2234591E37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22970" y="143928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1A98B410-C69E-3F46-BD5C-78219838E22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37118A98-662D-F848-B62B-2198A0209D3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C57190C-06A8-9E45-A1B6-8A7A95CD34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93F1C3F7-A3A3-A841-8B01-AEAA67C1210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85470" y="1443562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599072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8A31FE8-6BED-192F-1B1C-465D7354AE28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526DCC-7114-C446-8185-BDF9E0B61633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63B202-7D02-8946-A786-F4DAB8528AE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A9D2A59B-9EC7-8149-BA72-1C3AF57779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538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FB5FA08-9932-C464-AD17-D3CFB6C0AED7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C586C7-C6C7-CB40-BB24-4F108DBF8FA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9C8C3F-999B-F14F-9943-9AAA40F9C10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E21413AB-050D-7B42-B164-F8110DEB68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38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boxes x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2370978" y="1089953"/>
            <a:ext cx="3564000" cy="2413034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6257024" y="1090987"/>
            <a:ext cx="3564000" cy="2411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241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39760" y="3751041"/>
            <a:ext cx="3564000" cy="24102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 userDrawn="1"/>
        </p:nvSpPr>
        <p:spPr>
          <a:xfrm>
            <a:off x="8259249" y="3749266"/>
            <a:ext cx="3564000" cy="2410225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F81D218-E72F-F84F-B0C3-EC8A11107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8A53CB-426C-B342-B137-3AEC46933955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0E3174C-A939-C14B-850E-C1182CCB10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726" y="6318433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390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head,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1037DE6-9E68-F9DC-AF44-C051F433586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2708" y="396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0" y="2743200"/>
            <a:ext cx="11404111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11EFE6-8459-894B-B264-C7ADCA2098C4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6BE4DD-D06D-8A4F-86C4-BDACA2A1C58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C2B2B84D-B519-8A49-BF2C-8B0513492C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99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reaker Heading1-Blue-DarkBlue-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9F646EF1-A854-D948-8B35-3629377E56C8}"/>
              </a:ext>
            </a:extLst>
          </p:cNvPr>
          <p:cNvSpPr/>
          <p:nvPr userDrawn="1"/>
        </p:nvSpPr>
        <p:spPr>
          <a:xfrm>
            <a:off x="1" y="-1"/>
            <a:ext cx="12201359" cy="6874203"/>
          </a:xfrm>
          <a:custGeom>
            <a:avLst/>
            <a:gdLst>
              <a:gd name="connsiteX0" fmla="*/ 3013279 w 12201359"/>
              <a:gd name="connsiteY0" fmla="*/ 0 h 6874203"/>
              <a:gd name="connsiteX1" fmla="*/ 6369358 w 12201359"/>
              <a:gd name="connsiteY1" fmla="*/ 0 h 6874203"/>
              <a:gd name="connsiteX2" fmla="*/ 6369358 w 12201359"/>
              <a:gd name="connsiteY2" fmla="*/ 1 h 6874203"/>
              <a:gd name="connsiteX3" fmla="*/ 6687400 w 12201359"/>
              <a:gd name="connsiteY3" fmla="*/ 1 h 6874203"/>
              <a:gd name="connsiteX4" fmla="*/ 12201359 w 12201359"/>
              <a:gd name="connsiteY4" fmla="*/ 3274124 h 6874203"/>
              <a:gd name="connsiteX5" fmla="*/ 12201359 w 12201359"/>
              <a:gd name="connsiteY5" fmla="*/ 3453757 h 6874203"/>
              <a:gd name="connsiteX6" fmla="*/ 6642906 w 12201359"/>
              <a:gd name="connsiteY6" fmla="*/ 6874201 h 6874203"/>
              <a:gd name="connsiteX7" fmla="*/ 6169181 w 12201359"/>
              <a:gd name="connsiteY7" fmla="*/ 6874201 h 6874203"/>
              <a:gd name="connsiteX8" fmla="*/ 6169181 w 12201359"/>
              <a:gd name="connsiteY8" fmla="*/ 6874200 h 6874203"/>
              <a:gd name="connsiteX9" fmla="*/ 3013282 w 12201359"/>
              <a:gd name="connsiteY9" fmla="*/ 6874200 h 6874203"/>
              <a:gd name="connsiteX10" fmla="*/ 3013282 w 12201359"/>
              <a:gd name="connsiteY10" fmla="*/ 6874203 h 6874203"/>
              <a:gd name="connsiteX11" fmla="*/ 0 w 12201359"/>
              <a:gd name="connsiteY11" fmla="*/ 5158862 h 6874203"/>
              <a:gd name="connsiteX12" fmla="*/ 0 w 12201359"/>
              <a:gd name="connsiteY12" fmla="*/ 1715343 h 6874203"/>
              <a:gd name="connsiteX13" fmla="*/ 3013279 w 12201359"/>
              <a:gd name="connsiteY13" fmla="*/ 3 h 687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201359" h="6874203">
                <a:moveTo>
                  <a:pt x="3013279" y="0"/>
                </a:moveTo>
                <a:lnTo>
                  <a:pt x="6369358" y="0"/>
                </a:lnTo>
                <a:lnTo>
                  <a:pt x="6369358" y="1"/>
                </a:lnTo>
                <a:lnTo>
                  <a:pt x="6687400" y="1"/>
                </a:lnTo>
                <a:lnTo>
                  <a:pt x="12201359" y="3274124"/>
                </a:lnTo>
                <a:lnTo>
                  <a:pt x="12201359" y="3453757"/>
                </a:lnTo>
                <a:lnTo>
                  <a:pt x="6642906" y="6874201"/>
                </a:lnTo>
                <a:lnTo>
                  <a:pt x="6169181" y="6874201"/>
                </a:lnTo>
                <a:lnTo>
                  <a:pt x="6169181" y="6874200"/>
                </a:lnTo>
                <a:lnTo>
                  <a:pt x="3013282" y="6874200"/>
                </a:lnTo>
                <a:lnTo>
                  <a:pt x="3013282" y="6874203"/>
                </a:lnTo>
                <a:lnTo>
                  <a:pt x="0" y="5158862"/>
                </a:lnTo>
                <a:lnTo>
                  <a:pt x="0" y="1715343"/>
                </a:lnTo>
                <a:lnTo>
                  <a:pt x="3013279" y="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BC9D35F3-F38A-4B48-B445-8B71C27BBB05}"/>
              </a:ext>
            </a:extLst>
          </p:cNvPr>
          <p:cNvSpPr/>
          <p:nvPr userDrawn="1"/>
        </p:nvSpPr>
        <p:spPr>
          <a:xfrm>
            <a:off x="0" y="5116665"/>
            <a:ext cx="3013281" cy="1741335"/>
          </a:xfrm>
          <a:prstGeom prst="triangle">
            <a:avLst>
              <a:gd name="adj" fmla="val 204"/>
            </a:avLst>
          </a:prstGeom>
          <a:solidFill>
            <a:srgbClr val="1D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49CEB0A3-C9DB-A645-9ABD-D36ED51A0FA4}"/>
              </a:ext>
            </a:extLst>
          </p:cNvPr>
          <p:cNvSpPr/>
          <p:nvPr userDrawn="1"/>
        </p:nvSpPr>
        <p:spPr>
          <a:xfrm rot="10800000" flipH="1">
            <a:off x="0" y="0"/>
            <a:ext cx="3155902" cy="1825819"/>
          </a:xfrm>
          <a:prstGeom prst="triangle">
            <a:avLst>
              <a:gd name="adj" fmla="val 2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6369360" y="3428999"/>
            <a:ext cx="5832000" cy="3445200"/>
          </a:xfrm>
          <a:prstGeom prst="triangle">
            <a:avLst>
              <a:gd name="adj" fmla="val 9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6511981" y="0"/>
            <a:ext cx="5689379" cy="3429000"/>
          </a:xfrm>
          <a:prstGeom prst="triangle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483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reaker Heading1-White-GreyBlue-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83EA41F-0094-158F-E212-833D9F8A0EA6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04632" y="3694793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3504632" y="2596793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04632" y="2650793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9095952" y="5136253"/>
            <a:ext cx="3105408" cy="1721747"/>
          </a:xfrm>
          <a:prstGeom prst="triangle">
            <a:avLst>
              <a:gd name="adj" fmla="val 95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10757647" y="-1"/>
            <a:ext cx="1443713" cy="806929"/>
          </a:xfrm>
          <a:prstGeom prst="triangle">
            <a:avLst>
              <a:gd name="adj" fmla="val 0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56EE44E-EF26-2149-9E44-D15EE698595D}"/>
              </a:ext>
            </a:extLst>
          </p:cNvPr>
          <p:cNvGrpSpPr/>
          <p:nvPr userDrawn="1"/>
        </p:nvGrpSpPr>
        <p:grpSpPr>
          <a:xfrm>
            <a:off x="0" y="-1478450"/>
            <a:ext cx="3504632" cy="5605670"/>
            <a:chOff x="0" y="-1477348"/>
            <a:chExt cx="3504632" cy="560567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0887ED7-B8F9-6446-B1FD-586D94C2D43B}"/>
                </a:ext>
              </a:extLst>
            </p:cNvPr>
            <p:cNvSpPr/>
            <p:nvPr userDrawn="1"/>
          </p:nvSpPr>
          <p:spPr>
            <a:xfrm rot="16200000" flipH="1">
              <a:off x="-908461" y="-284771"/>
              <a:ext cx="5605670" cy="3220516"/>
            </a:xfrm>
            <a:custGeom>
              <a:avLst/>
              <a:gdLst>
                <a:gd name="connsiteX0" fmla="*/ 1477346 w 5605670"/>
                <a:gd name="connsiteY0" fmla="*/ 625267 h 3220516"/>
                <a:gd name="connsiteX1" fmla="*/ 1477346 w 5605670"/>
                <a:gd name="connsiteY1" fmla="*/ 3220516 h 3220516"/>
                <a:gd name="connsiteX2" fmla="*/ 3772391 w 5605670"/>
                <a:gd name="connsiteY2" fmla="*/ 3220516 h 3220516"/>
                <a:gd name="connsiteX3" fmla="*/ 5605670 w 5605670"/>
                <a:gd name="connsiteY3" fmla="*/ 0 h 3220516"/>
                <a:gd name="connsiteX4" fmla="*/ 1833279 w 5605670"/>
                <a:gd name="connsiteY4" fmla="*/ 0 h 3220516"/>
                <a:gd name="connsiteX5" fmla="*/ 0 w 5605670"/>
                <a:gd name="connsiteY5" fmla="*/ 3220516 h 3220516"/>
                <a:gd name="connsiteX6" fmla="*/ 386485 w 5605670"/>
                <a:gd name="connsiteY6" fmla="*/ 3220516 h 3220516"/>
                <a:gd name="connsiteX7" fmla="*/ 386485 w 5605670"/>
                <a:gd name="connsiteY7" fmla="*/ 2541579 h 3220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05670" h="3220516">
                  <a:moveTo>
                    <a:pt x="1477346" y="625267"/>
                  </a:moveTo>
                  <a:lnTo>
                    <a:pt x="1477346" y="3220516"/>
                  </a:lnTo>
                  <a:lnTo>
                    <a:pt x="3772391" y="3220516"/>
                  </a:lnTo>
                  <a:lnTo>
                    <a:pt x="5605670" y="0"/>
                  </a:lnTo>
                  <a:lnTo>
                    <a:pt x="1833279" y="0"/>
                  </a:lnTo>
                  <a:close/>
                  <a:moveTo>
                    <a:pt x="0" y="3220516"/>
                  </a:moveTo>
                  <a:lnTo>
                    <a:pt x="386485" y="3220516"/>
                  </a:lnTo>
                  <a:lnTo>
                    <a:pt x="386485" y="254157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172279B-367D-E44E-81F2-7F70962D6F60}"/>
                </a:ext>
              </a:extLst>
            </p:cNvPr>
            <p:cNvSpPr/>
            <p:nvPr userDrawn="1"/>
          </p:nvSpPr>
          <p:spPr>
            <a:xfrm rot="5400000">
              <a:off x="-1825004" y="2019203"/>
              <a:ext cx="3934123" cy="284115"/>
            </a:xfrm>
            <a:custGeom>
              <a:avLst/>
              <a:gdLst>
                <a:gd name="connsiteX0" fmla="*/ 0 w 3934123"/>
                <a:gd name="connsiteY0" fmla="*/ 284115 h 284115"/>
                <a:gd name="connsiteX1" fmla="*/ 161732 w 3934123"/>
                <a:gd name="connsiteY1" fmla="*/ 0 h 284115"/>
                <a:gd name="connsiteX2" fmla="*/ 3934123 w 3934123"/>
                <a:gd name="connsiteY2" fmla="*/ 0 h 284115"/>
                <a:gd name="connsiteX3" fmla="*/ 3772391 w 3934123"/>
                <a:gd name="connsiteY3" fmla="*/ 284115 h 284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4123" h="284115">
                  <a:moveTo>
                    <a:pt x="0" y="284115"/>
                  </a:moveTo>
                  <a:lnTo>
                    <a:pt x="161732" y="0"/>
                  </a:lnTo>
                  <a:lnTo>
                    <a:pt x="3934123" y="0"/>
                  </a:lnTo>
                  <a:lnTo>
                    <a:pt x="3772391" y="28411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A664D66-9260-754C-B87A-96F731693A59}"/>
                </a:ext>
              </a:extLst>
            </p:cNvPr>
            <p:cNvSpPr/>
            <p:nvPr userDrawn="1"/>
          </p:nvSpPr>
          <p:spPr>
            <a:xfrm rot="10800000">
              <a:off x="0" y="-2"/>
              <a:ext cx="940749" cy="358775"/>
            </a:xfrm>
            <a:custGeom>
              <a:avLst/>
              <a:gdLst>
                <a:gd name="connsiteX0" fmla="*/ 940749 w 940749"/>
                <a:gd name="connsiteY0" fmla="*/ 358775 h 358775"/>
                <a:gd name="connsiteX1" fmla="*/ 0 w 940749"/>
                <a:gd name="connsiteY1" fmla="*/ 358775 h 358775"/>
                <a:gd name="connsiteX2" fmla="*/ 656636 w 940749"/>
                <a:gd name="connsiteY2" fmla="*/ 0 h 358775"/>
                <a:gd name="connsiteX3" fmla="*/ 940749 w 940749"/>
                <a:gd name="connsiteY3" fmla="*/ 155235 h 35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749" h="358775">
                  <a:moveTo>
                    <a:pt x="940749" y="358775"/>
                  </a:moveTo>
                  <a:lnTo>
                    <a:pt x="0" y="358775"/>
                  </a:lnTo>
                  <a:lnTo>
                    <a:pt x="656636" y="0"/>
                  </a:lnTo>
                  <a:lnTo>
                    <a:pt x="940749" y="155235"/>
                  </a:lnTo>
                  <a:close/>
                </a:path>
              </a:pathLst>
            </a:custGeom>
            <a:solidFill>
              <a:srgbClr val="F9FA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65958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eaker Heading-White-LightBlue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D6012AC-4A6B-96C6-1251-F88F41B6D3F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Breaker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AFF3D3-CDC6-A84E-8619-C7516A51AEA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0369DD8A-6714-C044-8032-1FFBF0D343F4}"/>
              </a:ext>
            </a:extLst>
          </p:cNvPr>
          <p:cNvSpPr/>
          <p:nvPr userDrawn="1"/>
        </p:nvSpPr>
        <p:spPr>
          <a:xfrm>
            <a:off x="2557075" y="5987891"/>
            <a:ext cx="2951545" cy="870109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7CEFCCE9-171D-FD49-8081-550253C861F6}"/>
              </a:ext>
            </a:extLst>
          </p:cNvPr>
          <p:cNvSpPr/>
          <p:nvPr userDrawn="1"/>
        </p:nvSpPr>
        <p:spPr>
          <a:xfrm>
            <a:off x="7792410" y="1697493"/>
            <a:ext cx="4399590" cy="4707484"/>
          </a:xfrm>
          <a:custGeom>
            <a:avLst/>
            <a:gdLst>
              <a:gd name="connsiteX0" fmla="*/ 3667329 w 4399590"/>
              <a:gd name="connsiteY0" fmla="*/ 0 h 4707484"/>
              <a:gd name="connsiteX1" fmla="*/ 4399590 w 4399590"/>
              <a:gd name="connsiteY1" fmla="*/ 427314 h 4707484"/>
              <a:gd name="connsiteX2" fmla="*/ 4399590 w 4399590"/>
              <a:gd name="connsiteY2" fmla="*/ 4707484 h 4707484"/>
              <a:gd name="connsiteX3" fmla="*/ 2 w 4399590"/>
              <a:gd name="connsiteY3" fmla="*/ 2140085 h 4707484"/>
              <a:gd name="connsiteX4" fmla="*/ 0 w 4399590"/>
              <a:gd name="connsiteY4" fmla="*/ 2140084 h 4707484"/>
              <a:gd name="connsiteX5" fmla="*/ 3 w 4399590"/>
              <a:gd name="connsiteY5" fmla="*/ 2140084 h 47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9590" h="4707484">
                <a:moveTo>
                  <a:pt x="3667329" y="0"/>
                </a:moveTo>
                <a:lnTo>
                  <a:pt x="4399590" y="427314"/>
                </a:lnTo>
                <a:lnTo>
                  <a:pt x="4399590" y="4707484"/>
                </a:lnTo>
                <a:lnTo>
                  <a:pt x="2" y="2140085"/>
                </a:lnTo>
                <a:lnTo>
                  <a:pt x="0" y="2140084"/>
                </a:lnTo>
                <a:lnTo>
                  <a:pt x="3" y="2140084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B5A76072-0A27-D943-BF81-E1036AE832A9}"/>
              </a:ext>
            </a:extLst>
          </p:cNvPr>
          <p:cNvSpPr/>
          <p:nvPr userDrawn="1"/>
        </p:nvSpPr>
        <p:spPr>
          <a:xfrm rot="5400000">
            <a:off x="8480398" y="3146399"/>
            <a:ext cx="3023613" cy="4399590"/>
          </a:xfrm>
          <a:custGeom>
            <a:avLst/>
            <a:gdLst>
              <a:gd name="connsiteX0" fmla="*/ 0 w 3023613"/>
              <a:gd name="connsiteY0" fmla="*/ 4399590 h 4399590"/>
              <a:gd name="connsiteX1" fmla="*/ 2556035 w 3023613"/>
              <a:gd name="connsiteY1" fmla="*/ 0 h 4399590"/>
              <a:gd name="connsiteX2" fmla="*/ 3023613 w 3023613"/>
              <a:gd name="connsiteY2" fmla="*/ 0 h 4399590"/>
              <a:gd name="connsiteX3" fmla="*/ 3023613 w 3023613"/>
              <a:gd name="connsiteY3" fmla="*/ 4399590 h 439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613" h="4399590">
                <a:moveTo>
                  <a:pt x="0" y="4399590"/>
                </a:moveTo>
                <a:lnTo>
                  <a:pt x="2556035" y="0"/>
                </a:lnTo>
                <a:lnTo>
                  <a:pt x="3023613" y="0"/>
                </a:lnTo>
                <a:lnTo>
                  <a:pt x="3023613" y="439959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/>
              <a:t>       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A0CF264-78E8-6841-A08A-63770BD73A9E}"/>
              </a:ext>
            </a:extLst>
          </p:cNvPr>
          <p:cNvSpPr/>
          <p:nvPr userDrawn="1"/>
        </p:nvSpPr>
        <p:spPr>
          <a:xfrm rot="16200000">
            <a:off x="10757474" y="687170"/>
            <a:ext cx="2121699" cy="747356"/>
          </a:xfrm>
          <a:custGeom>
            <a:avLst/>
            <a:gdLst>
              <a:gd name="connsiteX0" fmla="*/ 2121699 w 2121699"/>
              <a:gd name="connsiteY0" fmla="*/ 0 h 747356"/>
              <a:gd name="connsiteX1" fmla="*/ 2121699 w 2121699"/>
              <a:gd name="connsiteY1" fmla="*/ 747356 h 747356"/>
              <a:gd name="connsiteX2" fmla="*/ 0 w 2121699"/>
              <a:gd name="connsiteY2" fmla="*/ 747356 h 747356"/>
              <a:gd name="connsiteX3" fmla="*/ 416651 w 2121699"/>
              <a:gd name="connsiteY3" fmla="*/ 0 h 74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1699" h="747356">
                <a:moveTo>
                  <a:pt x="2121699" y="0"/>
                </a:moveTo>
                <a:lnTo>
                  <a:pt x="2121699" y="747356"/>
                </a:lnTo>
                <a:lnTo>
                  <a:pt x="0" y="747356"/>
                </a:lnTo>
                <a:lnTo>
                  <a:pt x="416651" y="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245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734C-FB88-4728-B42C-539E9AEE3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6CE63-B1FE-444B-835C-A308A54D9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4B22F-4146-477C-8431-C3A00444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A06C-F719-4E93-A305-8B22736EC35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C5B4F-D966-42DD-88F1-725D0696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680E5-9854-4946-8492-12C102298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724F5-A3B6-491E-BE54-E50C8D1B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4330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eaker Heading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8371" y="1711753"/>
            <a:ext cx="4697598" cy="4114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663446" y="508246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76030" y="539289"/>
            <a:ext cx="4639939" cy="9636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Contents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63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8299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0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6FCB30-37BB-1B6E-6DFF-38CA3A4F469D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689" y="2092382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408341"/>
            <a:ext cx="3928533" cy="461572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53AE2A-1633-0248-8093-4396B7D0E60B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789333" y="2075448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465689" y="4020816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789332" y="4009526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C00F540-1E40-1106-5EA2-A185D90209C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005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AB97A06-B629-FB05-2B00-EA1CB2E8F86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982B51-AD36-1D46-8F34-1F8FAC138D88}"/>
              </a:ext>
            </a:extLst>
          </p:cNvPr>
          <p:cNvSpPr/>
          <p:nvPr userDrawn="1"/>
        </p:nvSpPr>
        <p:spPr>
          <a:xfrm>
            <a:off x="8184175" y="1300671"/>
            <a:ext cx="3657560" cy="11513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F8F97-6EED-1F43-BDDC-D3CA619BEB0B}"/>
              </a:ext>
            </a:extLst>
          </p:cNvPr>
          <p:cNvSpPr/>
          <p:nvPr userDrawn="1"/>
        </p:nvSpPr>
        <p:spPr>
          <a:xfrm>
            <a:off x="4272801" y="1295999"/>
            <a:ext cx="3744000" cy="1151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320A89-F1D4-B842-898D-F1C37F9C575E}"/>
              </a:ext>
            </a:extLst>
          </p:cNvPr>
          <p:cNvSpPr/>
          <p:nvPr userDrawn="1"/>
        </p:nvSpPr>
        <p:spPr>
          <a:xfrm>
            <a:off x="8189757" y="2447364"/>
            <a:ext cx="3657559" cy="3600635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78E14B-A613-C640-B981-333259F0ED31}"/>
              </a:ext>
            </a:extLst>
          </p:cNvPr>
          <p:cNvSpPr/>
          <p:nvPr userDrawn="1"/>
        </p:nvSpPr>
        <p:spPr>
          <a:xfrm>
            <a:off x="4272801" y="2447365"/>
            <a:ext cx="3744000" cy="36006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000" y="1403999"/>
            <a:ext cx="3528000" cy="1008000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3785541"/>
            <a:ext cx="3533713" cy="240691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53AE2A-1633-0248-8093-4396B7D0E60B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44000" y="1403999"/>
            <a:ext cx="3528000" cy="1008000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92000" y="2484000"/>
            <a:ext cx="3528000" cy="3492000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244000" y="2486572"/>
            <a:ext cx="3528000" cy="3463124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8D4AB41-1689-8FA7-7489-1EE21890AB98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183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, subhead, two columns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D22C6CE-FA6E-8B41-67FA-7B1C4C974D8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C047C5-8616-FF4A-A4AC-71C3C51EF3DD}"/>
              </a:ext>
            </a:extLst>
          </p:cNvPr>
          <p:cNvSpPr/>
          <p:nvPr userDrawn="1"/>
        </p:nvSpPr>
        <p:spPr>
          <a:xfrm>
            <a:off x="8160358" y="1310772"/>
            <a:ext cx="3744000" cy="1584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F7E756-38BB-2A46-A692-0B79B91B9986}"/>
              </a:ext>
            </a:extLst>
          </p:cNvPr>
          <p:cNvSpPr/>
          <p:nvPr userDrawn="1"/>
        </p:nvSpPr>
        <p:spPr>
          <a:xfrm>
            <a:off x="4246290" y="2698293"/>
            <a:ext cx="3744000" cy="3349706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49DCBE5-B9F6-B048-AAA1-723D987A5B4C}"/>
              </a:ext>
            </a:extLst>
          </p:cNvPr>
          <p:cNvSpPr/>
          <p:nvPr userDrawn="1"/>
        </p:nvSpPr>
        <p:spPr>
          <a:xfrm>
            <a:off x="8189757" y="2879999"/>
            <a:ext cx="3657559" cy="3167999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3EEF7D-ADDC-6A40-A6C2-130A625E0DB6}"/>
              </a:ext>
            </a:extLst>
          </p:cNvPr>
          <p:cNvSpPr/>
          <p:nvPr userDrawn="1"/>
        </p:nvSpPr>
        <p:spPr>
          <a:xfrm>
            <a:off x="4272801" y="1296000"/>
            <a:ext cx="3744000" cy="15987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 descr="Tick icon">
            <a:extLst>
              <a:ext uri="{FF2B5EF4-FFF2-40B4-BE49-F238E27FC236}">
                <a16:creationId xmlns:a16="http://schemas.microsoft.com/office/drawing/2014/main" id="{71A0B1E1-8AE1-0A40-8047-9AC3BF92D3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591816" y="1319792"/>
            <a:ext cx="853440" cy="853440"/>
          </a:xfrm>
          <a:prstGeom prst="rect">
            <a:avLst/>
          </a:prstGeom>
        </p:spPr>
      </p:pic>
      <p:pic>
        <p:nvPicPr>
          <p:cNvPr id="24" name="Picture 23" descr="Send icon">
            <a:extLst>
              <a:ext uri="{FF2B5EF4-FFF2-40B4-BE49-F238E27FC236}">
                <a16:creationId xmlns:a16="http://schemas.microsoft.com/office/drawing/2014/main" id="{2F8DEEAA-C861-3146-8177-B474410EF5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704825" y="1331170"/>
            <a:ext cx="853440" cy="8534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000" y="2246059"/>
            <a:ext cx="3528000" cy="682697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3785541"/>
            <a:ext cx="3533713" cy="240691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tx1"/>
                </a:solidFill>
              </a:defRPr>
            </a:lvl1pPr>
            <a:lvl2pPr marL="642938" indent="-285750">
              <a:buClr>
                <a:schemeClr val="tx1"/>
              </a:buClr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53AE2A-1633-0248-8093-4396B7D0E60B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44000" y="2246059"/>
            <a:ext cx="3528000" cy="561111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92000" y="2990205"/>
            <a:ext cx="3528000" cy="2985794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244000" y="2967599"/>
            <a:ext cx="3528000" cy="2982097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7E4FE8F-8620-9321-6E4F-4D28E90F9697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58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F225DF-CA19-6A45-BDC8-07F3DC17D9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86500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98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AB23EF60-6C57-9A2A-2732-13F177BCC8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15392A4-E199-3F42-97D2-E1CA1B006813}"/>
              </a:ext>
            </a:extLst>
          </p:cNvPr>
          <p:cNvGrpSpPr/>
          <p:nvPr userDrawn="1"/>
        </p:nvGrpSpPr>
        <p:grpSpPr>
          <a:xfrm>
            <a:off x="61197" y="-283867"/>
            <a:ext cx="7109228" cy="7370097"/>
            <a:chOff x="61197" y="-283867"/>
            <a:chExt cx="7109228" cy="737009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6EA17AF-B4E0-EA4F-9C01-ADD19F5CB9E3}"/>
                </a:ext>
              </a:extLst>
            </p:cNvPr>
            <p:cNvGrpSpPr/>
            <p:nvPr userDrawn="1"/>
          </p:nvGrpSpPr>
          <p:grpSpPr>
            <a:xfrm>
              <a:off x="61197" y="1468409"/>
              <a:ext cx="2137870" cy="2433734"/>
              <a:chOff x="9491639" y="1569442"/>
              <a:chExt cx="1391198" cy="1583728"/>
            </a:xfrm>
          </p:grpSpPr>
          <p:sp>
            <p:nvSpPr>
              <p:cNvPr id="34" name="Diamond 33">
                <a:extLst>
                  <a:ext uri="{FF2B5EF4-FFF2-40B4-BE49-F238E27FC236}">
                    <a16:creationId xmlns:a16="http://schemas.microsoft.com/office/drawing/2014/main" id="{C59357B4-1AAB-114D-91CF-3D06C6B943D9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CCDE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Diamond 34">
                <a:extLst>
                  <a:ext uri="{FF2B5EF4-FFF2-40B4-BE49-F238E27FC236}">
                    <a16:creationId xmlns:a16="http://schemas.microsoft.com/office/drawing/2014/main" id="{F1E20DD4-7586-C84D-9A87-5370AA00EB84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B2CE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Diamond 35">
                <a:extLst>
                  <a:ext uri="{FF2B5EF4-FFF2-40B4-BE49-F238E27FC236}">
                    <a16:creationId xmlns:a16="http://schemas.microsoft.com/office/drawing/2014/main" id="{F39CAE1C-16A8-C942-AD41-3709B9082AD7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BFD5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D695894-9D06-F943-A624-B03459291C59}"/>
                </a:ext>
              </a:extLst>
            </p:cNvPr>
            <p:cNvGrpSpPr/>
            <p:nvPr userDrawn="1"/>
          </p:nvGrpSpPr>
          <p:grpSpPr>
            <a:xfrm>
              <a:off x="5025188" y="-3910"/>
              <a:ext cx="2137871" cy="2208024"/>
              <a:chOff x="5009720" y="2210"/>
              <a:chExt cx="2137871" cy="2208024"/>
            </a:xfrm>
          </p:grpSpPr>
          <p:sp>
            <p:nvSpPr>
              <p:cNvPr id="32" name="Diamond 31">
                <a:extLst>
                  <a:ext uri="{FF2B5EF4-FFF2-40B4-BE49-F238E27FC236}">
                    <a16:creationId xmlns:a16="http://schemas.microsoft.com/office/drawing/2014/main" id="{DDEBB9B2-0858-314E-B272-C15EBB85CB7A}"/>
                  </a:ext>
                </a:extLst>
              </p:cNvPr>
              <p:cNvSpPr/>
              <p:nvPr userDrawn="1"/>
            </p:nvSpPr>
            <p:spPr>
              <a:xfrm rot="18000000">
                <a:off x="5576456" y="639098"/>
                <a:ext cx="1991579" cy="1150690"/>
              </a:xfrm>
              <a:prstGeom prst="diamond">
                <a:avLst/>
              </a:prstGeom>
              <a:solidFill>
                <a:srgbClr val="022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Diamond 32">
                <a:extLst>
                  <a:ext uri="{FF2B5EF4-FFF2-40B4-BE49-F238E27FC236}">
                    <a16:creationId xmlns:a16="http://schemas.microsoft.com/office/drawing/2014/main" id="{43941889-FDEE-E948-89B5-4F42F1373856}"/>
                  </a:ext>
                </a:extLst>
              </p:cNvPr>
              <p:cNvSpPr/>
              <p:nvPr userDrawn="1"/>
            </p:nvSpPr>
            <p:spPr>
              <a:xfrm rot="3600000">
                <a:off x="4589275" y="639100"/>
                <a:ext cx="1991579" cy="1150690"/>
              </a:xfrm>
              <a:prstGeom prst="diamond">
                <a:avLst/>
              </a:prstGeom>
              <a:solidFill>
                <a:srgbClr val="051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Freeform 65">
                <a:extLst>
                  <a:ext uri="{FF2B5EF4-FFF2-40B4-BE49-F238E27FC236}">
                    <a16:creationId xmlns:a16="http://schemas.microsoft.com/office/drawing/2014/main" id="{C19D9A1C-345F-974A-8538-044AB990CCDD}"/>
                  </a:ext>
                </a:extLst>
              </p:cNvPr>
              <p:cNvSpPr/>
              <p:nvPr userDrawn="1"/>
            </p:nvSpPr>
            <p:spPr>
              <a:xfrm>
                <a:off x="5082866" y="2210"/>
                <a:ext cx="1991578" cy="924981"/>
              </a:xfrm>
              <a:custGeom>
                <a:avLst/>
                <a:gdLst>
                  <a:gd name="connsiteX0" fmla="*/ 605139 w 1991578"/>
                  <a:gd name="connsiteY0" fmla="*/ 0 h 924981"/>
                  <a:gd name="connsiteX1" fmla="*/ 1386439 w 1991578"/>
                  <a:gd name="connsiteY1" fmla="*/ 0 h 924981"/>
                  <a:gd name="connsiteX2" fmla="*/ 1991578 w 1991578"/>
                  <a:gd name="connsiteY2" fmla="*/ 349636 h 924981"/>
                  <a:gd name="connsiteX3" fmla="*/ 995789 w 1991578"/>
                  <a:gd name="connsiteY3" fmla="*/ 924981 h 924981"/>
                  <a:gd name="connsiteX4" fmla="*/ 0 w 1991578"/>
                  <a:gd name="connsiteY4" fmla="*/ 349636 h 924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1578" h="924981">
                    <a:moveTo>
                      <a:pt x="605139" y="0"/>
                    </a:moveTo>
                    <a:lnTo>
                      <a:pt x="1386439" y="0"/>
                    </a:lnTo>
                    <a:lnTo>
                      <a:pt x="1991578" y="349636"/>
                    </a:lnTo>
                    <a:lnTo>
                      <a:pt x="995789" y="924981"/>
                    </a:lnTo>
                    <a:lnTo>
                      <a:pt x="0" y="349636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B750DCC6-AD08-FB4B-B9CD-9A37C7D65652}"/>
                </a:ext>
              </a:extLst>
            </p:cNvPr>
            <p:cNvSpPr/>
            <p:nvPr userDrawn="1"/>
          </p:nvSpPr>
          <p:spPr>
            <a:xfrm>
              <a:off x="1125113" y="912268"/>
              <a:ext cx="1991578" cy="1150689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363CFC3-23E4-3345-9443-F8393B2BE657}"/>
                </a:ext>
              </a:extLst>
            </p:cNvPr>
            <p:cNvGrpSpPr/>
            <p:nvPr userDrawn="1"/>
          </p:nvGrpSpPr>
          <p:grpSpPr>
            <a:xfrm>
              <a:off x="3057515" y="3201792"/>
              <a:ext cx="2137870" cy="2433734"/>
              <a:chOff x="9491639" y="1569442"/>
              <a:chExt cx="1391198" cy="1583728"/>
            </a:xfrm>
          </p:grpSpPr>
          <p:sp>
            <p:nvSpPr>
              <p:cNvPr id="26" name="Diamond 25">
                <a:extLst>
                  <a:ext uri="{FF2B5EF4-FFF2-40B4-BE49-F238E27FC236}">
                    <a16:creationId xmlns:a16="http://schemas.microsoft.com/office/drawing/2014/main" id="{4CFBEFA8-65B5-5040-8A1D-01A2F43A84FE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Diamond 26">
                <a:extLst>
                  <a:ext uri="{FF2B5EF4-FFF2-40B4-BE49-F238E27FC236}">
                    <a16:creationId xmlns:a16="http://schemas.microsoft.com/office/drawing/2014/main" id="{ED47657A-70FE-3B4C-B946-2F8B16185B60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0356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Diamond 27">
                <a:extLst>
                  <a:ext uri="{FF2B5EF4-FFF2-40B4-BE49-F238E27FC236}">
                    <a16:creationId xmlns:a16="http://schemas.microsoft.com/office/drawing/2014/main" id="{410F4C74-6A4A-B444-84D6-99421EE58D04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0DD19B8-A040-1E47-B301-9A099DB95A9C}"/>
                </a:ext>
              </a:extLst>
            </p:cNvPr>
            <p:cNvGrpSpPr/>
            <p:nvPr userDrawn="1"/>
          </p:nvGrpSpPr>
          <p:grpSpPr>
            <a:xfrm>
              <a:off x="1994537" y="4922338"/>
              <a:ext cx="2282879" cy="2163892"/>
              <a:chOff x="1788220" y="4910900"/>
              <a:chExt cx="2282879" cy="2163892"/>
            </a:xfrm>
          </p:grpSpPr>
          <p:sp>
            <p:nvSpPr>
              <p:cNvPr id="50" name="Diamond 49">
                <a:extLst>
                  <a:ext uri="{FF2B5EF4-FFF2-40B4-BE49-F238E27FC236}">
                    <a16:creationId xmlns:a16="http://schemas.microsoft.com/office/drawing/2014/main" id="{4D3CB474-0DD0-424D-938B-385292F0CB92}"/>
                  </a:ext>
                </a:extLst>
              </p:cNvPr>
              <p:cNvSpPr/>
              <p:nvPr userDrawn="1"/>
            </p:nvSpPr>
            <p:spPr>
              <a:xfrm>
                <a:off x="1933671" y="4910900"/>
                <a:ext cx="1991578" cy="1150690"/>
              </a:xfrm>
              <a:prstGeom prst="diamond">
                <a:avLst/>
              </a:prstGeom>
              <a:solidFill>
                <a:srgbClr val="2B272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Freeform 70">
                <a:extLst>
                  <a:ext uri="{FF2B5EF4-FFF2-40B4-BE49-F238E27FC236}">
                    <a16:creationId xmlns:a16="http://schemas.microsoft.com/office/drawing/2014/main" id="{7CDD9A0F-6FF0-544F-A9D6-CA989B1B5FA8}"/>
                  </a:ext>
                </a:extLst>
              </p:cNvPr>
              <p:cNvSpPr/>
              <p:nvPr userDrawn="1"/>
            </p:nvSpPr>
            <p:spPr>
              <a:xfrm rot="18000000">
                <a:off x="2645370" y="5647572"/>
                <a:ext cx="1700767" cy="1150690"/>
              </a:xfrm>
              <a:custGeom>
                <a:avLst/>
                <a:gdLst>
                  <a:gd name="connsiteX0" fmla="*/ 1700767 w 1700767"/>
                  <a:gd name="connsiteY0" fmla="*/ 575345 h 1150690"/>
                  <a:gd name="connsiteX1" fmla="*/ 704978 w 1700767"/>
                  <a:gd name="connsiteY1" fmla="*/ 1150690 h 1150690"/>
                  <a:gd name="connsiteX2" fmla="*/ 291135 w 1700767"/>
                  <a:gd name="connsiteY2" fmla="*/ 911581 h 1150690"/>
                  <a:gd name="connsiteX3" fmla="*/ 0 w 1700767"/>
                  <a:gd name="connsiteY3" fmla="*/ 407320 h 1150690"/>
                  <a:gd name="connsiteX4" fmla="*/ 704978 w 1700767"/>
                  <a:gd name="connsiteY4" fmla="*/ 0 h 1150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0767" h="1150690">
                    <a:moveTo>
                      <a:pt x="1700767" y="575345"/>
                    </a:moveTo>
                    <a:lnTo>
                      <a:pt x="704978" y="1150690"/>
                    </a:lnTo>
                    <a:lnTo>
                      <a:pt x="291135" y="911581"/>
                    </a:lnTo>
                    <a:lnTo>
                      <a:pt x="0" y="407320"/>
                    </a:lnTo>
                    <a:lnTo>
                      <a:pt x="704978" y="0"/>
                    </a:lnTo>
                    <a:close/>
                  </a:path>
                </a:pathLst>
              </a:custGeom>
              <a:solidFill>
                <a:srgbClr val="1D1B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67" name="Freeform 66">
                <a:extLst>
                  <a:ext uri="{FF2B5EF4-FFF2-40B4-BE49-F238E27FC236}">
                    <a16:creationId xmlns:a16="http://schemas.microsoft.com/office/drawing/2014/main" id="{F2676C7C-C3AC-AF4B-8193-82B4704F3142}"/>
                  </a:ext>
                </a:extLst>
              </p:cNvPr>
              <p:cNvSpPr/>
              <p:nvPr userDrawn="1"/>
            </p:nvSpPr>
            <p:spPr>
              <a:xfrm rot="3600000">
                <a:off x="1512384" y="5648266"/>
                <a:ext cx="1702362" cy="1150690"/>
              </a:xfrm>
              <a:custGeom>
                <a:avLst/>
                <a:gdLst>
                  <a:gd name="connsiteX0" fmla="*/ 0 w 1702362"/>
                  <a:gd name="connsiteY0" fmla="*/ 575345 h 1150690"/>
                  <a:gd name="connsiteX1" fmla="*/ 995790 w 1702362"/>
                  <a:gd name="connsiteY1" fmla="*/ 0 h 1150690"/>
                  <a:gd name="connsiteX2" fmla="*/ 1702362 w 1702362"/>
                  <a:gd name="connsiteY2" fmla="*/ 408242 h 1150690"/>
                  <a:gd name="connsiteX3" fmla="*/ 1412823 w 1702362"/>
                  <a:gd name="connsiteY3" fmla="*/ 909737 h 1150690"/>
                  <a:gd name="connsiteX4" fmla="*/ 995790 w 1702362"/>
                  <a:gd name="connsiteY4" fmla="*/ 1150690 h 1150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2362" h="1150690">
                    <a:moveTo>
                      <a:pt x="0" y="575345"/>
                    </a:moveTo>
                    <a:lnTo>
                      <a:pt x="995790" y="0"/>
                    </a:lnTo>
                    <a:lnTo>
                      <a:pt x="1702362" y="408242"/>
                    </a:lnTo>
                    <a:lnTo>
                      <a:pt x="1412823" y="909737"/>
                    </a:lnTo>
                    <a:lnTo>
                      <a:pt x="995790" y="11506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80A91A-F28C-B74D-B043-61B933F3B174}"/>
                </a:ext>
              </a:extLst>
            </p:cNvPr>
            <p:cNvGrpSpPr/>
            <p:nvPr userDrawn="1"/>
          </p:nvGrpSpPr>
          <p:grpSpPr>
            <a:xfrm>
              <a:off x="2051533" y="1491804"/>
              <a:ext cx="2137870" cy="2433734"/>
              <a:chOff x="9491639" y="1569442"/>
              <a:chExt cx="1391198" cy="1583728"/>
            </a:xfrm>
          </p:grpSpPr>
          <p:sp>
            <p:nvSpPr>
              <p:cNvPr id="42" name="Diamond 41">
                <a:extLst>
                  <a:ext uri="{FF2B5EF4-FFF2-40B4-BE49-F238E27FC236}">
                    <a16:creationId xmlns:a16="http://schemas.microsoft.com/office/drawing/2014/main" id="{8B335FBF-30F1-3F41-B4E9-99D1E24C2FD6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Diamond 42">
                <a:extLst>
                  <a:ext uri="{FF2B5EF4-FFF2-40B4-BE49-F238E27FC236}">
                    <a16:creationId xmlns:a16="http://schemas.microsoft.com/office/drawing/2014/main" id="{25A18C41-8339-C44B-8052-4D2BD74854CA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Diamond 43">
                <a:extLst>
                  <a:ext uri="{FF2B5EF4-FFF2-40B4-BE49-F238E27FC236}">
                    <a16:creationId xmlns:a16="http://schemas.microsoft.com/office/drawing/2014/main" id="{6AA03A1E-FE6F-1F44-82B3-73456E5036EF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FC1F6A7E-2A13-2548-A8A7-45BD33BBA8FF}"/>
                </a:ext>
              </a:extLst>
            </p:cNvPr>
            <p:cNvGrpSpPr/>
            <p:nvPr userDrawn="1"/>
          </p:nvGrpSpPr>
          <p:grpSpPr>
            <a:xfrm>
              <a:off x="5032555" y="2057486"/>
              <a:ext cx="2137870" cy="2433734"/>
              <a:chOff x="9491639" y="1569442"/>
              <a:chExt cx="1391198" cy="1583728"/>
            </a:xfrm>
          </p:grpSpPr>
          <p:sp>
            <p:nvSpPr>
              <p:cNvPr id="46" name="Diamond 45">
                <a:extLst>
                  <a:ext uri="{FF2B5EF4-FFF2-40B4-BE49-F238E27FC236}">
                    <a16:creationId xmlns:a16="http://schemas.microsoft.com/office/drawing/2014/main" id="{B0EA10F5-ABC1-9748-BD80-AD28B42CB151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DF0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Diamond 46">
                <a:extLst>
                  <a:ext uri="{FF2B5EF4-FFF2-40B4-BE49-F238E27FC236}">
                    <a16:creationId xmlns:a16="http://schemas.microsoft.com/office/drawing/2014/main" id="{B22DE88F-629D-B94C-9B68-2D3A00D13F27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F6D5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Diamond 47">
                <a:extLst>
                  <a:ext uri="{FF2B5EF4-FFF2-40B4-BE49-F238E27FC236}">
                    <a16:creationId xmlns:a16="http://schemas.microsoft.com/office/drawing/2014/main" id="{8E26E977-894E-2D48-9992-387E2612B59F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EDC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3865C25-95ED-9B41-8E0C-E207540840EC}"/>
                </a:ext>
              </a:extLst>
            </p:cNvPr>
            <p:cNvGrpSpPr/>
            <p:nvPr userDrawn="1"/>
          </p:nvGrpSpPr>
          <p:grpSpPr>
            <a:xfrm>
              <a:off x="1235892" y="-283867"/>
              <a:ext cx="1780058" cy="1309863"/>
              <a:chOff x="1006129" y="-267510"/>
              <a:chExt cx="1780058" cy="1309863"/>
            </a:xfrm>
          </p:grpSpPr>
          <p:sp>
            <p:nvSpPr>
              <p:cNvPr id="59" name="Freeform 58">
                <a:extLst>
                  <a:ext uri="{FF2B5EF4-FFF2-40B4-BE49-F238E27FC236}">
                    <a16:creationId xmlns:a16="http://schemas.microsoft.com/office/drawing/2014/main" id="{D192BF6C-32E2-234D-A39B-391436BF1577}"/>
                  </a:ext>
                </a:extLst>
              </p:cNvPr>
              <p:cNvSpPr/>
              <p:nvPr userDrawn="1"/>
            </p:nvSpPr>
            <p:spPr>
              <a:xfrm rot="18000000">
                <a:off x="1615990" y="-127844"/>
                <a:ext cx="1301122" cy="1039272"/>
              </a:xfrm>
              <a:custGeom>
                <a:avLst/>
                <a:gdLst>
                  <a:gd name="connsiteX0" fmla="*/ 802951 w 1301122"/>
                  <a:gd name="connsiteY0" fmla="*/ 0 h 1039272"/>
                  <a:gd name="connsiteX1" fmla="*/ 1301122 w 1301122"/>
                  <a:gd name="connsiteY1" fmla="*/ 862857 h 1039272"/>
                  <a:gd name="connsiteX2" fmla="*/ 995789 w 1301122"/>
                  <a:gd name="connsiteY2" fmla="*/ 1039272 h 1039272"/>
                  <a:gd name="connsiteX3" fmla="*/ 0 w 1301122"/>
                  <a:gd name="connsiteY3" fmla="*/ 463927 h 1039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1122" h="1039272">
                    <a:moveTo>
                      <a:pt x="802951" y="0"/>
                    </a:moveTo>
                    <a:lnTo>
                      <a:pt x="1301122" y="862857"/>
                    </a:lnTo>
                    <a:lnTo>
                      <a:pt x="995789" y="1039272"/>
                    </a:lnTo>
                    <a:lnTo>
                      <a:pt x="0" y="463927"/>
                    </a:lnTo>
                    <a:close/>
                  </a:path>
                </a:pathLst>
              </a:custGeom>
              <a:solidFill>
                <a:srgbClr val="0356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62" name="Freeform 61">
                <a:extLst>
                  <a:ext uri="{FF2B5EF4-FFF2-40B4-BE49-F238E27FC236}">
                    <a16:creationId xmlns:a16="http://schemas.microsoft.com/office/drawing/2014/main" id="{BEA242A1-810D-7540-9B8E-526CA47E298E}"/>
                  </a:ext>
                </a:extLst>
              </p:cNvPr>
              <p:cNvSpPr/>
              <p:nvPr userDrawn="1"/>
            </p:nvSpPr>
            <p:spPr>
              <a:xfrm rot="3600000">
                <a:off x="873491" y="-134872"/>
                <a:ext cx="1309237" cy="1043961"/>
              </a:xfrm>
              <a:custGeom>
                <a:avLst/>
                <a:gdLst>
                  <a:gd name="connsiteX0" fmla="*/ 0 w 1309237"/>
                  <a:gd name="connsiteY0" fmla="*/ 862858 h 1043961"/>
                  <a:gd name="connsiteX1" fmla="*/ 498171 w 1309237"/>
                  <a:gd name="connsiteY1" fmla="*/ 0 h 1043961"/>
                  <a:gd name="connsiteX2" fmla="*/ 1309237 w 1309237"/>
                  <a:gd name="connsiteY2" fmla="*/ 468616 h 1043961"/>
                  <a:gd name="connsiteX3" fmla="*/ 313448 w 1309237"/>
                  <a:gd name="connsiteY3" fmla="*/ 1043961 h 1043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9237" h="1043961">
                    <a:moveTo>
                      <a:pt x="0" y="862858"/>
                    </a:moveTo>
                    <a:lnTo>
                      <a:pt x="498171" y="0"/>
                    </a:lnTo>
                    <a:lnTo>
                      <a:pt x="1309237" y="468616"/>
                    </a:lnTo>
                    <a:lnTo>
                      <a:pt x="313448" y="104396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CFE04D1-C8CF-E144-9EC8-C7A7FFF2EBE1}"/>
                </a:ext>
              </a:extLst>
            </p:cNvPr>
            <p:cNvGrpSpPr/>
            <p:nvPr userDrawn="1"/>
          </p:nvGrpSpPr>
          <p:grpSpPr>
            <a:xfrm>
              <a:off x="4036765" y="1486647"/>
              <a:ext cx="2064725" cy="2433734"/>
              <a:chOff x="9491639" y="1569442"/>
              <a:chExt cx="1343599" cy="1583728"/>
            </a:xfrm>
          </p:grpSpPr>
          <p:sp>
            <p:nvSpPr>
              <p:cNvPr id="58" name="Diamond 57">
                <a:extLst>
                  <a:ext uri="{FF2B5EF4-FFF2-40B4-BE49-F238E27FC236}">
                    <a16:creationId xmlns:a16="http://schemas.microsoft.com/office/drawing/2014/main" id="{EBDEC2FA-2F85-1B43-AAAA-EBAA0C6B5149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CCDE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Diamond 59">
                <a:extLst>
                  <a:ext uri="{FF2B5EF4-FFF2-40B4-BE49-F238E27FC236}">
                    <a16:creationId xmlns:a16="http://schemas.microsoft.com/office/drawing/2014/main" id="{8A9A5304-E1C8-E144-8B34-6EC4106DF7D2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BFD5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84DC8ECC-D046-E04E-81F2-CC26ED4BB1E0}"/>
                </a:ext>
              </a:extLst>
            </p:cNvPr>
            <p:cNvGrpSpPr/>
            <p:nvPr userDrawn="1"/>
          </p:nvGrpSpPr>
          <p:grpSpPr>
            <a:xfrm>
              <a:off x="5032555" y="3644537"/>
              <a:ext cx="2137870" cy="1991580"/>
              <a:chOff x="9491639" y="1857169"/>
              <a:chExt cx="1391198" cy="1296001"/>
            </a:xfrm>
          </p:grpSpPr>
          <p:sp>
            <p:nvSpPr>
              <p:cNvPr id="63" name="Diamond 62">
                <a:extLst>
                  <a:ext uri="{FF2B5EF4-FFF2-40B4-BE49-F238E27FC236}">
                    <a16:creationId xmlns:a16="http://schemas.microsoft.com/office/drawing/2014/main" id="{940D2048-9692-4D43-A3F3-0757DD9A5D16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F6D5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" name="Diamond 63">
                <a:extLst>
                  <a:ext uri="{FF2B5EF4-FFF2-40B4-BE49-F238E27FC236}">
                    <a16:creationId xmlns:a16="http://schemas.microsoft.com/office/drawing/2014/main" id="{436C0564-BBFF-B649-80A4-AFBDD1B802A9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EDC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F3B8FB6-552E-BB4C-9EF5-4D0D78CB2412}"/>
                </a:ext>
              </a:extLst>
            </p:cNvPr>
            <p:cNvGrpSpPr/>
            <p:nvPr userDrawn="1"/>
          </p:nvGrpSpPr>
          <p:grpSpPr>
            <a:xfrm>
              <a:off x="3042219" y="2209"/>
              <a:ext cx="2137871" cy="2198128"/>
              <a:chOff x="2804993" y="0"/>
              <a:chExt cx="2137871" cy="2198128"/>
            </a:xfrm>
          </p:grpSpPr>
          <p:sp>
            <p:nvSpPr>
              <p:cNvPr id="65" name="Freeform 64">
                <a:extLst>
                  <a:ext uri="{FF2B5EF4-FFF2-40B4-BE49-F238E27FC236}">
                    <a16:creationId xmlns:a16="http://schemas.microsoft.com/office/drawing/2014/main" id="{F25174C0-E575-3847-B7BB-B319EA0C6AA0}"/>
                  </a:ext>
                </a:extLst>
              </p:cNvPr>
              <p:cNvSpPr/>
              <p:nvPr userDrawn="1"/>
            </p:nvSpPr>
            <p:spPr>
              <a:xfrm>
                <a:off x="2878139" y="0"/>
                <a:ext cx="1991578" cy="915084"/>
              </a:xfrm>
              <a:custGeom>
                <a:avLst/>
                <a:gdLst>
                  <a:gd name="connsiteX0" fmla="*/ 588010 w 1991578"/>
                  <a:gd name="connsiteY0" fmla="*/ 0 h 915084"/>
                  <a:gd name="connsiteX1" fmla="*/ 1403569 w 1991578"/>
                  <a:gd name="connsiteY1" fmla="*/ 0 h 915084"/>
                  <a:gd name="connsiteX2" fmla="*/ 1991578 w 1991578"/>
                  <a:gd name="connsiteY2" fmla="*/ 339739 h 915084"/>
                  <a:gd name="connsiteX3" fmla="*/ 995789 w 1991578"/>
                  <a:gd name="connsiteY3" fmla="*/ 915084 h 915084"/>
                  <a:gd name="connsiteX4" fmla="*/ 0 w 1991578"/>
                  <a:gd name="connsiteY4" fmla="*/ 339739 h 915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1578" h="915084">
                    <a:moveTo>
                      <a:pt x="588010" y="0"/>
                    </a:moveTo>
                    <a:lnTo>
                      <a:pt x="1403569" y="0"/>
                    </a:lnTo>
                    <a:lnTo>
                      <a:pt x="1991578" y="339739"/>
                    </a:lnTo>
                    <a:lnTo>
                      <a:pt x="995789" y="915084"/>
                    </a:lnTo>
                    <a:lnTo>
                      <a:pt x="0" y="339739"/>
                    </a:lnTo>
                    <a:close/>
                  </a:path>
                </a:pathLst>
              </a:custGeom>
              <a:solidFill>
                <a:srgbClr val="E9ED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39" name="Diamond 38">
                <a:extLst>
                  <a:ext uri="{FF2B5EF4-FFF2-40B4-BE49-F238E27FC236}">
                    <a16:creationId xmlns:a16="http://schemas.microsoft.com/office/drawing/2014/main" id="{DB184E99-076B-4644-8D64-0475A1D10A7D}"/>
                  </a:ext>
                </a:extLst>
              </p:cNvPr>
              <p:cNvSpPr/>
              <p:nvPr userDrawn="1"/>
            </p:nvSpPr>
            <p:spPr>
              <a:xfrm rot="18000000">
                <a:off x="3371729" y="626992"/>
                <a:ext cx="1991579" cy="1150690"/>
              </a:xfrm>
              <a:prstGeom prst="diamond">
                <a:avLst/>
              </a:prstGeom>
              <a:solidFill>
                <a:srgbClr val="D7DE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Diamond 39">
                <a:extLst>
                  <a:ext uri="{FF2B5EF4-FFF2-40B4-BE49-F238E27FC236}">
                    <a16:creationId xmlns:a16="http://schemas.microsoft.com/office/drawing/2014/main" id="{9709202D-EB4F-7849-B074-387ACFD40E62}"/>
                  </a:ext>
                </a:extLst>
              </p:cNvPr>
              <p:cNvSpPr/>
              <p:nvPr userDrawn="1"/>
            </p:nvSpPr>
            <p:spPr>
              <a:xfrm rot="3600000">
                <a:off x="2384548" y="626994"/>
                <a:ext cx="1991579" cy="1150690"/>
              </a:xfrm>
              <a:prstGeom prst="diamond">
                <a:avLst/>
              </a:prstGeom>
              <a:solidFill>
                <a:schemeClr val="accent3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pic>
        <p:nvPicPr>
          <p:cNvPr id="4" name="Picture 3" descr="NHS England logo">
            <a:extLst>
              <a:ext uri="{FF2B5EF4-FFF2-40B4-BE49-F238E27FC236}">
                <a16:creationId xmlns:a16="http://schemas.microsoft.com/office/drawing/2014/main" id="{BFDA4B14-ED2B-69F3-53D9-1D353E242F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5274" y="4896943"/>
            <a:ext cx="2633084" cy="2172294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0B6A4B5-DC63-A2FD-7678-C8282F77FC9D}"/>
              </a:ext>
            </a:extLst>
          </p:cNvPr>
          <p:cNvCxnSpPr/>
          <p:nvPr userDrawn="1"/>
        </p:nvCxnSpPr>
        <p:spPr>
          <a:xfrm>
            <a:off x="7578284" y="3341549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04E2196-F35F-5C45-7F7F-9A380B52EEB6}"/>
              </a:ext>
            </a:extLst>
          </p:cNvPr>
          <p:cNvSpPr txBox="1"/>
          <p:nvPr userDrawn="1"/>
        </p:nvSpPr>
        <p:spPr>
          <a:xfrm>
            <a:off x="7455164" y="3534262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digital.nhs.uk</a:t>
            </a:r>
            <a:endParaRPr lang="en-GB" sz="2400" b="1">
              <a:solidFill>
                <a:schemeClr val="tx1"/>
              </a:solidFill>
            </a:endParaRPr>
          </a:p>
        </p:txBody>
      </p:sp>
      <p:pic>
        <p:nvPicPr>
          <p:cNvPr id="7" name="Picture 96">
            <a:extLst>
              <a:ext uri="{FF2B5EF4-FFF2-40B4-BE49-F238E27FC236}">
                <a16:creationId xmlns:a16="http://schemas.microsoft.com/office/drawing/2014/main" id="{B6C51D11-4478-ECA9-3A7C-26BB2589B5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484385" y="4342069"/>
            <a:ext cx="6000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883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0F54B7-F1AA-5040-98C1-A310CE49621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8DBC015-AE36-B441-8EE5-29225586975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60D400AB-7090-AA49-8C7A-6D9296C316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1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BAC642-4133-F44A-9758-E12934C6C674}"/>
              </a:ext>
            </a:extLst>
          </p:cNvPr>
          <p:cNvCxnSpPr>
            <a:cxnSpLocks/>
          </p:cNvCxnSpPr>
          <p:nvPr userDrawn="1"/>
        </p:nvCxnSpPr>
        <p:spPr>
          <a:xfrm>
            <a:off x="384133" y="340691"/>
            <a:ext cx="4500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921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12644" cy="415498"/>
          </a:xfrm>
          <a:prstGeom prst="rect">
            <a:avLst/>
          </a:prstGeom>
        </p:spPr>
        <p:txBody>
          <a:bodyPr lIns="0" tIns="0" rIns="0" bIns="0" numCol="2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8B2CE3E-756E-4E43-ABE3-08009FF27B4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05F93C-22CA-BE42-B98C-4D9C9B551DA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7951B44A-5136-8744-A1C7-2A3DC4794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345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subhead, two columns-SMAL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8" y="1508635"/>
            <a:ext cx="11012644" cy="4464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955310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0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1"/>
            <a:ext cx="11404154" cy="432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1CF4D4-461D-A94C-A2DA-996AEBFEA8A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A7FB48C-EF5D-FC4E-B04E-04EDF37B59B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C40BC0BF-6F9B-CC46-A299-39CC855D0B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713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638051"/>
            <a:ext cx="11328000" cy="4638571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084726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56141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EBD390-3034-9E42-B84E-2AA7FBDA326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8C3C4F-6692-7D4F-8223-51088814CBB2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82F5370-0AEE-A340-ACD4-7B61E012E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9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MALL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1440000"/>
            <a:ext cx="11328000" cy="4638571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900000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6BA372E-5473-7746-BA77-AF093FBE9A0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117626-5B5E-DC4F-A682-39037102182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B5D86ADC-FE8E-974E-8336-D19759B415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41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9"/>
            <a:ext cx="11050700" cy="3415407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E2FFCF-D7FF-B449-AF46-F1D568382454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61DF2D3-281A-4F41-A020-0CDF3D9BD6A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BD8D4D4F-AC8A-CA40-BDC6-D731053D50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92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subhead, two columns-SMALL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028" y="1721584"/>
            <a:ext cx="11050700" cy="445358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4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008317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0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1999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8584A5-9303-7549-9C4F-1CD719EFEC3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80B310-CC03-6B49-92AA-67486D2A57F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0DEB1692-96BF-EE47-B2F2-91FB7CBAE6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348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1D7D3C-8AA7-9442-97E6-34307200AA45}"/>
              </a:ext>
            </a:extLst>
          </p:cNvPr>
          <p:cNvCxnSpPr/>
          <p:nvPr userDrawn="1"/>
        </p:nvCxnSpPr>
        <p:spPr>
          <a:xfrm>
            <a:off x="432000" y="1632779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2D41159-18EE-6B49-8FF3-DDBF4632C5D0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B06D692B-FFF5-4D49-9FA9-99654C91C9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35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 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74434" y="3752201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E607158-F838-5F43-8F6F-8B092DD009F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66A4515-2835-F24D-A4DB-EAC1C3397C2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073DC931-8AF3-274A-A089-82AD5B5B6B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438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text box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BFB8A6-A425-9342-B43C-7E23923EB61E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015F33-A680-F740-A2CC-CC7C27E6A71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5D338DF8-9D89-8F49-989E-F86A172C82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129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, text titles x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581E90B-8139-E34D-9EA2-6EC171128ED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D9C208-1CD8-4342-9BCF-F55914989BB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Icon&#10;&#10;Description automatically generated with medium confidence">
            <a:extLst>
              <a:ext uri="{FF2B5EF4-FFF2-40B4-BE49-F238E27FC236}">
                <a16:creationId xmlns:a16="http://schemas.microsoft.com/office/drawing/2014/main" id="{DE52C2AD-41C8-0840-8752-45F99C8C28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27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2431" y="2736000"/>
            <a:ext cx="3564000" cy="348417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42431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8431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736000"/>
            <a:ext cx="3564000" cy="34811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48000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17CD2F3-C517-834C-A1C9-E6EA040C66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52862" y="2733018"/>
            <a:ext cx="3564000" cy="34841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7A865E-5511-774B-A9F3-4C32CD56F798}"/>
              </a:ext>
            </a:extLst>
          </p:cNvPr>
          <p:cNvSpPr/>
          <p:nvPr userDrawn="1"/>
        </p:nvSpPr>
        <p:spPr>
          <a:xfrm>
            <a:off x="8252862" y="1728000"/>
            <a:ext cx="3564000" cy="10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9C9A1D2-F3A4-0448-91D0-01D8F1BB18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368862" y="1890000"/>
            <a:ext cx="2448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DFCE70B-0669-5049-91BF-34393CFF658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93CCD7-276F-844F-B95E-98D524DA7EAA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101431FB-5CF2-674A-9A8C-023B60BB1D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30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59999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9747" y="1847726"/>
            <a:ext cx="1785881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C05A71E0-D2E2-6E47-A811-270DE6B73C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1100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74B54-F737-494A-9A64-09BFF139B080}"/>
              </a:ext>
            </a:extLst>
          </p:cNvPr>
          <p:cNvSpPr/>
          <p:nvPr userDrawn="1"/>
        </p:nvSpPr>
        <p:spPr>
          <a:xfrm>
            <a:off x="3341100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B2E9BDCF-0C5A-5542-AF6F-231BEB82BEB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32212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4790A76-E9C0-C247-8A64-ABFA6FEED6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34183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196165-DE19-6240-8277-0F03784A61F8}"/>
              </a:ext>
            </a:extLst>
          </p:cNvPr>
          <p:cNvSpPr/>
          <p:nvPr userDrawn="1"/>
        </p:nvSpPr>
        <p:spPr>
          <a:xfrm>
            <a:off x="6234183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9CBE608D-BD0B-9D40-A3EC-278E95A086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43829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A1085E51-5463-214B-AD38-C5955F2149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36154" y="2680409"/>
            <a:ext cx="2700000" cy="353678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2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9219A1-1A8B-B241-A132-B18EECB61F19}"/>
              </a:ext>
            </a:extLst>
          </p:cNvPr>
          <p:cNvSpPr/>
          <p:nvPr userDrawn="1"/>
        </p:nvSpPr>
        <p:spPr>
          <a:xfrm>
            <a:off x="9136154" y="1672409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2DF9998-6500-1948-8C08-E51B2F7D13B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64960" y="1847726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99AEBAA-5DF4-E846-9733-C1D449EBA2C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5AF3E2F-F4D0-B546-9DA5-8F05288F48D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1586E32B-0EA0-8949-B760-627CB6BFB6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88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2431" y="2683331"/>
            <a:ext cx="3564000" cy="3536847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1723" y="1675331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95827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80349"/>
            <a:ext cx="3564000" cy="35368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51292" y="1675331"/>
            <a:ext cx="3564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5396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017CD2F3-C517-834C-A1C9-E6EA040C66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52862" y="2680348"/>
            <a:ext cx="3564000" cy="3536847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7A865E-5511-774B-A9F3-4C32CD56F798}"/>
              </a:ext>
            </a:extLst>
          </p:cNvPr>
          <p:cNvSpPr/>
          <p:nvPr userDrawn="1"/>
        </p:nvSpPr>
        <p:spPr>
          <a:xfrm>
            <a:off x="8272154" y="1675331"/>
            <a:ext cx="3564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9C9A1D2-F3A4-0448-91D0-01D8F1BB18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06258" y="1853812"/>
            <a:ext cx="2410604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DD8AE3-7903-C348-B384-E8DD5B682337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D196A7C-EC13-574E-AA21-B423B51E419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88194B80-7F9D-A648-8FF0-7EDB118758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072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, text boxes, text titles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900000"/>
            <a:ext cx="7498871" cy="69572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GB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D12876B7-0AB0-7348-B3AB-E3122759F65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32000" y="2664000"/>
            <a:ext cx="2700000" cy="35531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E97F42C-35EB-CF48-8253-5D168A3F230C}"/>
              </a:ext>
            </a:extLst>
          </p:cNvPr>
          <p:cNvSpPr/>
          <p:nvPr userDrawn="1"/>
        </p:nvSpPr>
        <p:spPr>
          <a:xfrm>
            <a:off x="432000" y="1656000"/>
            <a:ext cx="2700000" cy="100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550D6C7-90C3-CF42-864C-B8CB49CAC8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329746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C05A71E0-D2E2-6E47-A811-270DE6B73CC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1100" y="2664000"/>
            <a:ext cx="2700000" cy="3553196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0274B54-F737-494A-9A64-09BFF139B080}"/>
              </a:ext>
            </a:extLst>
          </p:cNvPr>
          <p:cNvSpPr/>
          <p:nvPr userDrawn="1"/>
        </p:nvSpPr>
        <p:spPr>
          <a:xfrm>
            <a:off x="3341100" y="1656000"/>
            <a:ext cx="2700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B2E9BDCF-0C5A-5542-AF6F-231BEB82BEB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32212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D4790A76-E9C0-C247-8A64-ABFA6FEED64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34183" y="2664000"/>
            <a:ext cx="2700000" cy="3553196"/>
          </a:xfrm>
          <a:prstGeom prst="rect">
            <a:avLst/>
          </a:prstGeom>
          <a:solidFill>
            <a:srgbClr val="FEFCE5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196165-DE19-6240-8277-0F03784A61F8}"/>
              </a:ext>
            </a:extLst>
          </p:cNvPr>
          <p:cNvSpPr/>
          <p:nvPr userDrawn="1"/>
        </p:nvSpPr>
        <p:spPr>
          <a:xfrm>
            <a:off x="6234183" y="1656000"/>
            <a:ext cx="2700000" cy="1008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9CBE608D-BD0B-9D40-A3EC-278E95A086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34183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7">
            <a:extLst>
              <a:ext uri="{FF2B5EF4-FFF2-40B4-BE49-F238E27FC236}">
                <a16:creationId xmlns:a16="http://schemas.microsoft.com/office/drawing/2014/main" id="{A1085E51-5463-214B-AD38-C5955F2149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136154" y="2664000"/>
            <a:ext cx="2700000" cy="3553196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4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59219A1-1A8B-B241-A132-B18EECB61F19}"/>
              </a:ext>
            </a:extLst>
          </p:cNvPr>
          <p:cNvSpPr/>
          <p:nvPr userDrawn="1"/>
        </p:nvSpPr>
        <p:spPr>
          <a:xfrm>
            <a:off x="9136154" y="1656000"/>
            <a:ext cx="2700000" cy="100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2DF9998-6500-1948-8C08-E51B2F7D13B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0036154" y="1836000"/>
            <a:ext cx="1800000" cy="684000"/>
          </a:xfrm>
        </p:spPr>
        <p:txBody>
          <a:bodyPr anchor="ctr"/>
          <a:lstStyle>
            <a:lvl1pPr algn="l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B83965-A252-2F47-A8CD-D5736FD97B06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FDF3C3D-B1DF-8147-B326-C24834A5E2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Icon&#10;&#10;Description automatically generated with medium confidence">
            <a:extLst>
              <a:ext uri="{FF2B5EF4-FFF2-40B4-BE49-F238E27FC236}">
                <a16:creationId xmlns:a16="http://schemas.microsoft.com/office/drawing/2014/main" id="{EAC2E4BC-DA81-D448-AA7D-F5CF9D8090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464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boxes, text titles x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5571" y="3028529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57571" y="1406634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938434" y="1406634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938434" y="3023982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175571" y="4650425"/>
            <a:ext cx="3564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56434" y="4650425"/>
            <a:ext cx="3600000" cy="1296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tx1"/>
              </a:buClr>
              <a:buNone/>
              <a:defRPr sz="11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FEA82EC-5F70-2C43-B773-938E8FCB9F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Hex diagram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FB89C5-0C7E-5D4C-B0F4-0FA6073DEFC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A99C4E-1B91-AF41-B276-ED3AFE7EFD4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D2E1F76-549A-B343-8FAE-A03B283BD7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3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F225DF-CA19-6A45-BDC8-07F3DC17D9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286500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07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6B866-A4F2-0A4A-992A-CAA7256F902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D84188C9-C943-FE4F-9659-FE8757B561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62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 lIns="720000" tIns="1080000" rIns="2880000" bIns="2880000" anchor="ctr">
            <a:noAutofit/>
          </a:bodyPr>
          <a:lstStyle>
            <a:lvl1pPr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5D46E47-E966-2143-B7B7-B17E17A9B0AA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E90ECFCD-0A99-F247-88C9-2C9BC55003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493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762CC99-383A-2547-B633-7C7254790B3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7A3EBEC3-DDD4-7E4A-A639-94F1BC0535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70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8C04BB5-DA9D-6B4F-AB15-7CE8B20A86C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8C795D9F-C1A8-B44F-81AF-76A2B680F9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935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2358345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11" name="Picture Placeholder 20">
            <a:extLst>
              <a:ext uri="{FF2B5EF4-FFF2-40B4-BE49-F238E27FC236}">
                <a16:creationId xmlns:a16="http://schemas.microsoft.com/office/drawing/2014/main" id="{021F5C52-2CE2-094A-8FAA-3C5C8B0D874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27E4BE3-E42C-8244-A45B-E827863EFF2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57E530F0-478C-D742-82D7-BD35CB9F7D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3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and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exagon 3">
            <a:extLst>
              <a:ext uri="{FF2B5EF4-FFF2-40B4-BE49-F238E27FC236}">
                <a16:creationId xmlns:a16="http://schemas.microsoft.com/office/drawing/2014/main" id="{15BF2317-F58F-4046-A84A-45857550CCA4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F36C8D12-BE97-3843-92AC-2D29A889AA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64000" y="2519999"/>
            <a:ext cx="4428148" cy="3001565"/>
          </a:xfrm>
          <a:prstGeom prst="rect">
            <a:avLst/>
          </a:prstGeom>
        </p:spPr>
        <p:txBody>
          <a:bodyPr>
            <a:noAutofit/>
          </a:bodyPr>
          <a:lstStyle>
            <a:lvl1pPr marL="216000" indent="-216000">
              <a:buNone/>
              <a:defRPr sz="24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	quote across 6 lines max”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493359-C561-854D-9A31-F4DCF4878ED2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AA3C2E-FFC5-DA4B-A533-3AC606F6F96A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20">
            <a:extLst>
              <a:ext uri="{FF2B5EF4-FFF2-40B4-BE49-F238E27FC236}">
                <a16:creationId xmlns:a16="http://schemas.microsoft.com/office/drawing/2014/main" id="{ADAAEE27-BDEF-9A4E-8C7C-9EFBD5BB81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5CAD8D-98FF-6945-83C5-957E1DF4FDF8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20E2DC7B-ED7B-0241-A022-668E6343C6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80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7E9C09-C9AF-554B-B095-D19078FA6376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748E8E-8B34-9246-8F9A-CF165E4332A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2C5DA4F2-D5B5-1F47-ADDA-9F6CB9A2A3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66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D9C6FA-3944-D644-993B-662021B4E5C6}"/>
              </a:ext>
            </a:extLst>
          </p:cNvPr>
          <p:cNvSpPr/>
          <p:nvPr userDrawn="1"/>
        </p:nvSpPr>
        <p:spPr>
          <a:xfrm>
            <a:off x="8133940" y="1468668"/>
            <a:ext cx="3564000" cy="2333138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E5C1AF-31FE-DB44-B136-14246637FAC3}"/>
              </a:ext>
            </a:extLst>
          </p:cNvPr>
          <p:cNvSpPr/>
          <p:nvPr userDrawn="1"/>
        </p:nvSpPr>
        <p:spPr>
          <a:xfrm>
            <a:off x="420267" y="1475134"/>
            <a:ext cx="3564000" cy="23266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62AE05-5656-3647-B9D0-CFD7068091A6}"/>
              </a:ext>
            </a:extLst>
          </p:cNvPr>
          <p:cNvSpPr/>
          <p:nvPr userDrawn="1"/>
        </p:nvSpPr>
        <p:spPr>
          <a:xfrm>
            <a:off x="4269571" y="1468668"/>
            <a:ext cx="3564000" cy="233313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E11EE2-9156-944A-B3A4-52D07C78468A}"/>
              </a:ext>
            </a:extLst>
          </p:cNvPr>
          <p:cNvSpPr/>
          <p:nvPr userDrawn="1"/>
        </p:nvSpPr>
        <p:spPr>
          <a:xfrm>
            <a:off x="8121158" y="3751268"/>
            <a:ext cx="3563938" cy="2373982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78520B-A4E4-8C46-9508-17A00794C941}"/>
              </a:ext>
            </a:extLst>
          </p:cNvPr>
          <p:cNvSpPr/>
          <p:nvPr userDrawn="1"/>
        </p:nvSpPr>
        <p:spPr>
          <a:xfrm>
            <a:off x="420266" y="3751267"/>
            <a:ext cx="3571563" cy="23739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65AF3-5AA4-064F-A6FF-6B510E7CA8CF}"/>
              </a:ext>
            </a:extLst>
          </p:cNvPr>
          <p:cNvSpPr/>
          <p:nvPr userDrawn="1"/>
        </p:nvSpPr>
        <p:spPr>
          <a:xfrm>
            <a:off x="4277134" y="3751267"/>
            <a:ext cx="3556437" cy="2392443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0F2D5FF-42D8-5346-9DB2-3C5556C282FC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B1A5C72-8EEA-1C4D-9558-D6E31AE267BA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C74185F0-CA2F-BB4F-ADA9-17F42BD425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729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39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1FD6ED-EC03-AA4E-B084-D30385A2EB92}"/>
              </a:ext>
            </a:extLst>
          </p:cNvPr>
          <p:cNvCxnSpPr>
            <a:cxnSpLocks/>
          </p:cNvCxnSpPr>
          <p:nvPr userDrawn="1"/>
        </p:nvCxnSpPr>
        <p:spPr>
          <a:xfrm>
            <a:off x="432000" y="324683"/>
            <a:ext cx="378228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311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840951D-B4BD-2B47-961E-8C9978EE5FC2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799379A-445E-8046-97B9-687D1B55B5B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Icon&#10;&#10;Description automatically generated with medium confidence">
            <a:extLst>
              <a:ext uri="{FF2B5EF4-FFF2-40B4-BE49-F238E27FC236}">
                <a16:creationId xmlns:a16="http://schemas.microsoft.com/office/drawing/2014/main" id="{7D16603F-E3C9-DE46-B914-0B452CD0DE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6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86433B-15A3-B54A-A755-D9D66C85D031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7CB3D1-C3FA-B048-9A15-C886F2389189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5F4F0E9B-4AE5-E14D-BBD8-7D3562C907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B3838597-EE74-D042-8B21-49C676E53D46}"/>
              </a:ext>
            </a:extLst>
          </p:cNvPr>
          <p:cNvSpPr/>
          <p:nvPr userDrawn="1"/>
        </p:nvSpPr>
        <p:spPr>
          <a:xfrm>
            <a:off x="9116862" y="1341701"/>
            <a:ext cx="2700000" cy="2412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8E6E8-A4BC-1842-9086-661CF9B47BE5}"/>
              </a:ext>
            </a:extLst>
          </p:cNvPr>
          <p:cNvSpPr/>
          <p:nvPr userDrawn="1"/>
        </p:nvSpPr>
        <p:spPr>
          <a:xfrm>
            <a:off x="3285663" y="1341701"/>
            <a:ext cx="2700000" cy="241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13BAC2-C3E9-8C41-AC18-A67D03496566}"/>
              </a:ext>
            </a:extLst>
          </p:cNvPr>
          <p:cNvSpPr/>
          <p:nvPr userDrawn="1"/>
        </p:nvSpPr>
        <p:spPr>
          <a:xfrm>
            <a:off x="6201023" y="1341701"/>
            <a:ext cx="2700000" cy="2412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C1C97F-AD6E-FB48-9592-D29E2653C386}"/>
              </a:ext>
            </a:extLst>
          </p:cNvPr>
          <p:cNvSpPr/>
          <p:nvPr userDrawn="1"/>
        </p:nvSpPr>
        <p:spPr>
          <a:xfrm>
            <a:off x="369824" y="1341701"/>
            <a:ext cx="2700000" cy="241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D949821-E381-C549-BB69-B1906F96AF44}"/>
              </a:ext>
            </a:extLst>
          </p:cNvPr>
          <p:cNvSpPr/>
          <p:nvPr userDrawn="1"/>
        </p:nvSpPr>
        <p:spPr>
          <a:xfrm>
            <a:off x="9102764" y="3753700"/>
            <a:ext cx="2700000" cy="2359927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7ADB49-BFB8-2845-A78D-3C638C6F226B}"/>
              </a:ext>
            </a:extLst>
          </p:cNvPr>
          <p:cNvSpPr/>
          <p:nvPr userDrawn="1"/>
        </p:nvSpPr>
        <p:spPr>
          <a:xfrm>
            <a:off x="6201023" y="3753701"/>
            <a:ext cx="2700000" cy="23599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2F4F02-777B-2445-B2BA-8C02502B30D7}"/>
              </a:ext>
            </a:extLst>
          </p:cNvPr>
          <p:cNvSpPr/>
          <p:nvPr userDrawn="1"/>
        </p:nvSpPr>
        <p:spPr>
          <a:xfrm>
            <a:off x="3295816" y="3753700"/>
            <a:ext cx="2700000" cy="23599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9DC7A8-1F9A-7644-8EF4-600483332CC9}"/>
              </a:ext>
            </a:extLst>
          </p:cNvPr>
          <p:cNvSpPr/>
          <p:nvPr userDrawn="1"/>
        </p:nvSpPr>
        <p:spPr>
          <a:xfrm>
            <a:off x="369824" y="3753700"/>
            <a:ext cx="2700000" cy="2359926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449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3295816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3295816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9133847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9133847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6214831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6214831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3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3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4740D03-9ED8-8D4E-982C-ACB8BDF0E9CC}"/>
              </a:ext>
            </a:extLst>
          </p:cNvPr>
          <p:cNvSpPr/>
          <p:nvPr userDrawn="1"/>
        </p:nvSpPr>
        <p:spPr>
          <a:xfrm>
            <a:off x="9140200" y="4574479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EE131D9-627E-AB41-9D70-3A34801A9458}"/>
              </a:ext>
            </a:extLst>
          </p:cNvPr>
          <p:cNvSpPr/>
          <p:nvPr userDrawn="1"/>
        </p:nvSpPr>
        <p:spPr>
          <a:xfrm>
            <a:off x="9140200" y="3873561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0197597A-2690-0847-AA13-9581781E1F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FFBA4F4-3D70-FA40-A76C-C50FE0ADEB0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32739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D658630-BA32-3A42-877A-E81A5E3678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754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EEA00FC-B1C9-A24F-8F48-3E5B1C6FA9C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70770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25AA656-2FAB-0D4A-A936-B8E24E9F90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8EB77E2A-7F1A-664D-B78E-81D3CB1EB29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8B9D8CB7-44C7-214F-8416-0102C43289A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E510081F-B8F0-A944-B5A6-A7005AE377A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83470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636412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DDC528-E0AB-484C-A627-36835D90A99A}"/>
              </a:ext>
            </a:extLst>
          </p:cNvPr>
          <p:cNvSpPr/>
          <p:nvPr userDrawn="1"/>
        </p:nvSpPr>
        <p:spPr>
          <a:xfrm>
            <a:off x="9144000" y="4555400"/>
            <a:ext cx="2700000" cy="1603080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C07A11E-E677-BB4B-BDC2-B11149D9CCC8}"/>
              </a:ext>
            </a:extLst>
          </p:cNvPr>
          <p:cNvSpPr/>
          <p:nvPr userDrawn="1"/>
        </p:nvSpPr>
        <p:spPr>
          <a:xfrm>
            <a:off x="9144000" y="3835400"/>
            <a:ext cx="2700000" cy="720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rgbClr val="D2E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3295816" y="2045081"/>
            <a:ext cx="2700000" cy="16030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3295816" y="1325081"/>
            <a:ext cx="270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9133847" y="204508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9133847" y="132508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6214831" y="2045081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6214831" y="1325081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3" y="2045081"/>
            <a:ext cx="2700000" cy="16030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3" y="1325081"/>
            <a:ext cx="2700000" cy="72000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rgbClr val="C2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rgbClr val="9D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64A2F12-DDDB-384B-9C77-2E0F398EDF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6E1B213D-9BFF-3F4B-A35C-1C5A45CF65D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32739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7BFF57D-F56F-1D4B-BD54-B00F32863C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754" y="14280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1E47DC0F-4FEF-5B40-82B9-2234591E37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70770" y="14153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1A98B410-C69E-3F46-BD5C-78219838E22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37118A98-662D-F848-B62B-2198A0209D3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C57190C-06A8-9E45-A1B6-8A7A95CD34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93F1C3F7-A3A3-A841-8B01-AEAA67C1210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83470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080513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4056639" y="4555398"/>
            <a:ext cx="3096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7672200" y="4574480"/>
            <a:ext cx="3096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7672200" y="3854480"/>
            <a:ext cx="3096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356780C-8467-894F-9BD2-21F5F360A7D5}"/>
              </a:ext>
            </a:extLst>
          </p:cNvPr>
          <p:cNvSpPr/>
          <p:nvPr userDrawn="1"/>
        </p:nvSpPr>
        <p:spPr>
          <a:xfrm>
            <a:off x="4019715" y="2069021"/>
            <a:ext cx="3096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0CE83D-DD8E-AE48-BBC4-5D19C2FD0062}"/>
              </a:ext>
            </a:extLst>
          </p:cNvPr>
          <p:cNvSpPr/>
          <p:nvPr userDrawn="1"/>
        </p:nvSpPr>
        <p:spPr>
          <a:xfrm>
            <a:off x="4019715" y="1349021"/>
            <a:ext cx="3096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4056639" y="3854480"/>
            <a:ext cx="3096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7672200" y="2045081"/>
            <a:ext cx="3096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7672200" y="1325081"/>
            <a:ext cx="3096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358152" y="2045081"/>
            <a:ext cx="3096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358152" y="1325081"/>
            <a:ext cx="3096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2" y="4574480"/>
            <a:ext cx="3096000" cy="1603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2" y="3854480"/>
            <a:ext cx="3096000" cy="720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0197597A-2690-0847-AA13-9581781E1FC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5076" y="1415341"/>
            <a:ext cx="30590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FFBA4F4-3D70-FA40-A76C-C50FE0ADEB0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56639" y="1452036"/>
            <a:ext cx="30590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D658630-BA32-3A42-877A-E81A5E36789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09122" y="1428096"/>
            <a:ext cx="2968447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A25AA656-2FAB-0D4A-A936-B8E24E9F90A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30463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8EB77E2A-7F1A-664D-B78E-81D3CB1EB29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81451" y="3942696"/>
            <a:ext cx="3046376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8B9D8CB7-44C7-214F-8416-0102C43289A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18645" y="3942696"/>
            <a:ext cx="2955747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2701026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60000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DDC528-E0AB-484C-A627-36835D90A99A}"/>
              </a:ext>
            </a:extLst>
          </p:cNvPr>
          <p:cNvSpPr/>
          <p:nvPr userDrawn="1"/>
        </p:nvSpPr>
        <p:spPr>
          <a:xfrm>
            <a:off x="4746000" y="2069021"/>
            <a:ext cx="2700000" cy="1603080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B2D60-ED44-3544-89FE-43763D74DD7A}"/>
              </a:ext>
            </a:extLst>
          </p:cNvPr>
          <p:cNvSpPr/>
          <p:nvPr userDrawn="1"/>
        </p:nvSpPr>
        <p:spPr>
          <a:xfrm>
            <a:off x="3295816" y="4555398"/>
            <a:ext cx="2700000" cy="1603081"/>
          </a:xfrm>
          <a:prstGeom prst="rect">
            <a:avLst/>
          </a:prstGeom>
          <a:solidFill>
            <a:srgbClr val="F7F8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C303F96-8B5D-7244-A4D5-D530F883B54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917821C-2760-A941-AC88-40FAC402CFF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Icon&#10;&#10;Description automatically generated with medium confidence">
            <a:extLst>
              <a:ext uri="{FF2B5EF4-FFF2-40B4-BE49-F238E27FC236}">
                <a16:creationId xmlns:a16="http://schemas.microsoft.com/office/drawing/2014/main" id="{9D76A0C8-5F7B-5840-8CCE-20CA02DAC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FC07A11E-E677-BB4B-BDC2-B11149D9CCC8}"/>
              </a:ext>
            </a:extLst>
          </p:cNvPr>
          <p:cNvSpPr/>
          <p:nvPr userDrawn="1"/>
        </p:nvSpPr>
        <p:spPr>
          <a:xfrm>
            <a:off x="4746000" y="1349021"/>
            <a:ext cx="2700000" cy="720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E57FC3-6D9D-4946-8073-5164368F25BC}"/>
              </a:ext>
            </a:extLst>
          </p:cNvPr>
          <p:cNvSpPr/>
          <p:nvPr userDrawn="1"/>
        </p:nvSpPr>
        <p:spPr>
          <a:xfrm>
            <a:off x="6218008" y="4574480"/>
            <a:ext cx="2700000" cy="1603080"/>
          </a:xfrm>
          <a:prstGeom prst="rect">
            <a:avLst/>
          </a:prstGeom>
          <a:solidFill>
            <a:srgbClr val="D2E2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7BFB9D-D67D-6D46-B5EA-09B3EAC97DEA}"/>
              </a:ext>
            </a:extLst>
          </p:cNvPr>
          <p:cNvSpPr/>
          <p:nvPr userDrawn="1"/>
        </p:nvSpPr>
        <p:spPr>
          <a:xfrm>
            <a:off x="6218008" y="3854480"/>
            <a:ext cx="2700000" cy="7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6AE2C5-8D75-5144-BB01-2BDFDDE9C93A}"/>
              </a:ext>
            </a:extLst>
          </p:cNvPr>
          <p:cNvSpPr/>
          <p:nvPr userDrawn="1"/>
        </p:nvSpPr>
        <p:spPr>
          <a:xfrm>
            <a:off x="3295816" y="3854480"/>
            <a:ext cx="2700000" cy="7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D2081BE-A1F6-704F-B48B-BB07F6216FE3}"/>
              </a:ext>
            </a:extLst>
          </p:cNvPr>
          <p:cNvSpPr/>
          <p:nvPr userDrawn="1"/>
        </p:nvSpPr>
        <p:spPr>
          <a:xfrm>
            <a:off x="7686047" y="2069021"/>
            <a:ext cx="2700000" cy="16030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EAF5FAA-1DC5-1340-A437-761DE12AC6FF}"/>
              </a:ext>
            </a:extLst>
          </p:cNvPr>
          <p:cNvSpPr/>
          <p:nvPr userDrawn="1"/>
        </p:nvSpPr>
        <p:spPr>
          <a:xfrm>
            <a:off x="7686047" y="1349021"/>
            <a:ext cx="2700000" cy="720000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4182F10-25D8-FB49-B67F-8816C9C278E5}"/>
              </a:ext>
            </a:extLst>
          </p:cNvPr>
          <p:cNvSpPr/>
          <p:nvPr userDrawn="1"/>
        </p:nvSpPr>
        <p:spPr>
          <a:xfrm>
            <a:off x="9116862" y="4555398"/>
            <a:ext cx="2700000" cy="1603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4D49C2B-5BC4-B643-BB15-72BEF7426325}"/>
              </a:ext>
            </a:extLst>
          </p:cNvPr>
          <p:cNvSpPr/>
          <p:nvPr userDrawn="1"/>
        </p:nvSpPr>
        <p:spPr>
          <a:xfrm>
            <a:off x="9116862" y="3835398"/>
            <a:ext cx="2700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8295FF-67D2-A442-9E66-CC760EAA4D6E}"/>
              </a:ext>
            </a:extLst>
          </p:cNvPr>
          <p:cNvSpPr/>
          <p:nvPr userDrawn="1"/>
        </p:nvSpPr>
        <p:spPr>
          <a:xfrm>
            <a:off x="1805953" y="2069021"/>
            <a:ext cx="2700000" cy="16030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DDF5D6-8FC1-5F4A-9E3B-ED93F08C2F75}"/>
              </a:ext>
            </a:extLst>
          </p:cNvPr>
          <p:cNvSpPr/>
          <p:nvPr userDrawn="1"/>
        </p:nvSpPr>
        <p:spPr>
          <a:xfrm>
            <a:off x="1805953" y="1349021"/>
            <a:ext cx="2700000" cy="720000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2850056-67D3-5649-B084-655636A68EFD}"/>
              </a:ext>
            </a:extLst>
          </p:cNvPr>
          <p:cNvSpPr/>
          <p:nvPr userDrawn="1"/>
        </p:nvSpPr>
        <p:spPr>
          <a:xfrm>
            <a:off x="358153" y="4574480"/>
            <a:ext cx="2700000" cy="1603080"/>
          </a:xfrm>
          <a:prstGeom prst="rect">
            <a:avLst/>
          </a:prstGeom>
          <a:solidFill>
            <a:srgbClr val="C2E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BBC6A8-F2D6-F642-8AF0-E7FD6359AF51}"/>
              </a:ext>
            </a:extLst>
          </p:cNvPr>
          <p:cNvSpPr/>
          <p:nvPr userDrawn="1"/>
        </p:nvSpPr>
        <p:spPr>
          <a:xfrm>
            <a:off x="358153" y="3854480"/>
            <a:ext cx="2700000" cy="720000"/>
          </a:xfrm>
          <a:prstGeom prst="rect">
            <a:avLst/>
          </a:prstGeom>
          <a:solidFill>
            <a:srgbClr val="9DD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264A2F12-DDDB-384B-9C77-2E0F398EDF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842876" y="143928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E7BFF57D-F56F-1D4B-BD54-B00F32863C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53785" y="3938413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1E47DC0F-4FEF-5B40-82B9-2234591E376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22970" y="143928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1A98B410-C69E-3F46-BD5C-78219838E22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07776" y="3929941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37118A98-662D-F848-B62B-2198A0209D3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45439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2C57190C-06A8-9E45-A1B6-8A7A95CD347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4454" y="3942696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93F1C3F7-A3A3-A841-8B01-AEAA67C1210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85470" y="1443562"/>
            <a:ext cx="2626153" cy="537765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599072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4526DCC-7114-C446-8185-BDF9E0B61633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63B202-7D02-8946-A786-F4DAB8528AE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A9D2A59B-9EC7-8149-BA72-1C3AF57779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538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at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C586C7-C6C7-CB40-BB24-4F108DBF8FA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9C8C3F-999B-F14F-9943-9AAA40F9C10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E21413AB-050D-7B42-B164-F8110DEB68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38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999" y="2519999"/>
            <a:ext cx="6539077" cy="31422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Section heading running over multiple lines but max of three lines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D49428-E57D-9F4A-BB51-A28ECC51DC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87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0" y="2743200"/>
            <a:ext cx="11404111" cy="3294063"/>
          </a:xfrm>
          <a:prstGeom prst="rect">
            <a:avLst/>
          </a:prstGeom>
        </p:spPr>
        <p:txBody>
          <a:bodyPr lIns="0" tIns="0" rIns="0" bIns="0" numCol="3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432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1" y="2743200"/>
            <a:ext cx="5683250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8000" indent="-28800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26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image icon in centre to insert a photo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7BD488D-4939-6A48-BB33-B4443138E79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7501C30-9078-994C-9F7C-D73C2E78C7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1" y="2743200"/>
            <a:ext cx="5683250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8000" indent="-28800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accent6"/>
              </a:buClr>
              <a:buFont typeface="Arial" panose="020B0604020202020204" pitchFamily="34" charset="0"/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5888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1191600" y="946120"/>
            <a:ext cx="865108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‹#›</a:t>
            </a:fld>
            <a:endParaRPr lang="en-GB" sz="12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90366" y="1389478"/>
            <a:ext cx="9811265" cy="34667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4200" b="0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centred text over multiple</a:t>
            </a:r>
            <a:br>
              <a:rPr lang="en-GB"/>
            </a:br>
            <a:r>
              <a:rPr lang="en-GB"/>
              <a:t>lines, try to make a harmonious left aligned shape like this or</a:t>
            </a:r>
            <a:br>
              <a:rPr lang="en-GB"/>
            </a:br>
            <a:r>
              <a:rPr lang="en-GB"/>
              <a:t>something similar”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91600" y="5096236"/>
            <a:ext cx="3890150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</p:spTree>
    <p:extLst>
      <p:ext uri="{BB962C8B-B14F-4D97-AF65-F5344CB8AC3E}">
        <p14:creationId xmlns:p14="http://schemas.microsoft.com/office/powerpoint/2010/main" val="4241671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boxes x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2370978" y="1089953"/>
            <a:ext cx="3564000" cy="2413034"/>
          </a:xfrm>
          <a:prstGeom prst="rect">
            <a:avLst/>
          </a:prstGeom>
          <a:solidFill>
            <a:srgbClr val="F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6257024" y="1090987"/>
            <a:ext cx="3564000" cy="2411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2412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39760" y="3751041"/>
            <a:ext cx="3564000" cy="24102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 userDrawn="1"/>
        </p:nvSpPr>
        <p:spPr>
          <a:xfrm>
            <a:off x="8259249" y="3749266"/>
            <a:ext cx="3564000" cy="2410225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F81D218-E72F-F84F-B0C3-EC8A11107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8A53CB-426C-B342-B137-3AEC46933955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0E3174C-A939-C14B-850E-C1182CCB10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726" y="6318433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390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head,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2708" y="396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0" y="2743200"/>
            <a:ext cx="11404111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11EFE6-8459-894B-B264-C7ADCA2098C4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6BE4DD-D06D-8A4F-86C4-BDACA2A1C58F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C2B2B84D-B519-8A49-BF2C-8B0513492C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994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reaker Heading1-Blue-DarkBlue-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9F646EF1-A854-D948-8B35-3629377E56C8}"/>
              </a:ext>
            </a:extLst>
          </p:cNvPr>
          <p:cNvSpPr/>
          <p:nvPr userDrawn="1"/>
        </p:nvSpPr>
        <p:spPr>
          <a:xfrm>
            <a:off x="1" y="-1"/>
            <a:ext cx="12201359" cy="6874203"/>
          </a:xfrm>
          <a:custGeom>
            <a:avLst/>
            <a:gdLst>
              <a:gd name="connsiteX0" fmla="*/ 3013279 w 12201359"/>
              <a:gd name="connsiteY0" fmla="*/ 0 h 6874203"/>
              <a:gd name="connsiteX1" fmla="*/ 6369358 w 12201359"/>
              <a:gd name="connsiteY1" fmla="*/ 0 h 6874203"/>
              <a:gd name="connsiteX2" fmla="*/ 6369358 w 12201359"/>
              <a:gd name="connsiteY2" fmla="*/ 1 h 6874203"/>
              <a:gd name="connsiteX3" fmla="*/ 6687400 w 12201359"/>
              <a:gd name="connsiteY3" fmla="*/ 1 h 6874203"/>
              <a:gd name="connsiteX4" fmla="*/ 12201359 w 12201359"/>
              <a:gd name="connsiteY4" fmla="*/ 3274124 h 6874203"/>
              <a:gd name="connsiteX5" fmla="*/ 12201359 w 12201359"/>
              <a:gd name="connsiteY5" fmla="*/ 3453757 h 6874203"/>
              <a:gd name="connsiteX6" fmla="*/ 6642906 w 12201359"/>
              <a:gd name="connsiteY6" fmla="*/ 6874201 h 6874203"/>
              <a:gd name="connsiteX7" fmla="*/ 6169181 w 12201359"/>
              <a:gd name="connsiteY7" fmla="*/ 6874201 h 6874203"/>
              <a:gd name="connsiteX8" fmla="*/ 6169181 w 12201359"/>
              <a:gd name="connsiteY8" fmla="*/ 6874200 h 6874203"/>
              <a:gd name="connsiteX9" fmla="*/ 3013282 w 12201359"/>
              <a:gd name="connsiteY9" fmla="*/ 6874200 h 6874203"/>
              <a:gd name="connsiteX10" fmla="*/ 3013282 w 12201359"/>
              <a:gd name="connsiteY10" fmla="*/ 6874203 h 6874203"/>
              <a:gd name="connsiteX11" fmla="*/ 0 w 12201359"/>
              <a:gd name="connsiteY11" fmla="*/ 5158862 h 6874203"/>
              <a:gd name="connsiteX12" fmla="*/ 0 w 12201359"/>
              <a:gd name="connsiteY12" fmla="*/ 1715343 h 6874203"/>
              <a:gd name="connsiteX13" fmla="*/ 3013279 w 12201359"/>
              <a:gd name="connsiteY13" fmla="*/ 3 h 687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201359" h="6874203">
                <a:moveTo>
                  <a:pt x="3013279" y="0"/>
                </a:moveTo>
                <a:lnTo>
                  <a:pt x="6369358" y="0"/>
                </a:lnTo>
                <a:lnTo>
                  <a:pt x="6369358" y="1"/>
                </a:lnTo>
                <a:lnTo>
                  <a:pt x="6687400" y="1"/>
                </a:lnTo>
                <a:lnTo>
                  <a:pt x="12201359" y="3274124"/>
                </a:lnTo>
                <a:lnTo>
                  <a:pt x="12201359" y="3453757"/>
                </a:lnTo>
                <a:lnTo>
                  <a:pt x="6642906" y="6874201"/>
                </a:lnTo>
                <a:lnTo>
                  <a:pt x="6169181" y="6874201"/>
                </a:lnTo>
                <a:lnTo>
                  <a:pt x="6169181" y="6874200"/>
                </a:lnTo>
                <a:lnTo>
                  <a:pt x="3013282" y="6874200"/>
                </a:lnTo>
                <a:lnTo>
                  <a:pt x="3013282" y="6874203"/>
                </a:lnTo>
                <a:lnTo>
                  <a:pt x="0" y="5158862"/>
                </a:lnTo>
                <a:lnTo>
                  <a:pt x="0" y="1715343"/>
                </a:lnTo>
                <a:lnTo>
                  <a:pt x="3013279" y="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BC9D35F3-F38A-4B48-B445-8B71C27BBB05}"/>
              </a:ext>
            </a:extLst>
          </p:cNvPr>
          <p:cNvSpPr/>
          <p:nvPr userDrawn="1"/>
        </p:nvSpPr>
        <p:spPr>
          <a:xfrm>
            <a:off x="0" y="5116665"/>
            <a:ext cx="3013281" cy="1741335"/>
          </a:xfrm>
          <a:prstGeom prst="triangle">
            <a:avLst>
              <a:gd name="adj" fmla="val 204"/>
            </a:avLst>
          </a:prstGeom>
          <a:solidFill>
            <a:srgbClr val="1D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49CEB0A3-C9DB-A645-9ABD-D36ED51A0FA4}"/>
              </a:ext>
            </a:extLst>
          </p:cNvPr>
          <p:cNvSpPr/>
          <p:nvPr userDrawn="1"/>
        </p:nvSpPr>
        <p:spPr>
          <a:xfrm rot="10800000" flipH="1">
            <a:off x="0" y="0"/>
            <a:ext cx="3155902" cy="1825819"/>
          </a:xfrm>
          <a:prstGeom prst="triangle">
            <a:avLst>
              <a:gd name="adj" fmla="val 2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6369360" y="3428999"/>
            <a:ext cx="5832000" cy="3445200"/>
          </a:xfrm>
          <a:prstGeom prst="triangle">
            <a:avLst>
              <a:gd name="adj" fmla="val 9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6511981" y="0"/>
            <a:ext cx="5689379" cy="3429000"/>
          </a:xfrm>
          <a:prstGeom prst="triangle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483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reaker Heading1-White-GreyBlue-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04632" y="3694793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3504632" y="2596793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04632" y="2650793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9095952" y="5136253"/>
            <a:ext cx="3105408" cy="1721747"/>
          </a:xfrm>
          <a:prstGeom prst="triangle">
            <a:avLst>
              <a:gd name="adj" fmla="val 95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10757647" y="-1"/>
            <a:ext cx="1443713" cy="806929"/>
          </a:xfrm>
          <a:prstGeom prst="triangle">
            <a:avLst>
              <a:gd name="adj" fmla="val 0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56EE44E-EF26-2149-9E44-D15EE698595D}"/>
              </a:ext>
            </a:extLst>
          </p:cNvPr>
          <p:cNvGrpSpPr/>
          <p:nvPr userDrawn="1"/>
        </p:nvGrpSpPr>
        <p:grpSpPr>
          <a:xfrm>
            <a:off x="0" y="-1478450"/>
            <a:ext cx="3504632" cy="5605670"/>
            <a:chOff x="0" y="-1477348"/>
            <a:chExt cx="3504632" cy="560567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0887ED7-B8F9-6446-B1FD-586D94C2D43B}"/>
                </a:ext>
              </a:extLst>
            </p:cNvPr>
            <p:cNvSpPr/>
            <p:nvPr userDrawn="1"/>
          </p:nvSpPr>
          <p:spPr>
            <a:xfrm rot="16200000" flipH="1">
              <a:off x="-908461" y="-284771"/>
              <a:ext cx="5605670" cy="3220516"/>
            </a:xfrm>
            <a:custGeom>
              <a:avLst/>
              <a:gdLst>
                <a:gd name="connsiteX0" fmla="*/ 1477346 w 5605670"/>
                <a:gd name="connsiteY0" fmla="*/ 625267 h 3220516"/>
                <a:gd name="connsiteX1" fmla="*/ 1477346 w 5605670"/>
                <a:gd name="connsiteY1" fmla="*/ 3220516 h 3220516"/>
                <a:gd name="connsiteX2" fmla="*/ 3772391 w 5605670"/>
                <a:gd name="connsiteY2" fmla="*/ 3220516 h 3220516"/>
                <a:gd name="connsiteX3" fmla="*/ 5605670 w 5605670"/>
                <a:gd name="connsiteY3" fmla="*/ 0 h 3220516"/>
                <a:gd name="connsiteX4" fmla="*/ 1833279 w 5605670"/>
                <a:gd name="connsiteY4" fmla="*/ 0 h 3220516"/>
                <a:gd name="connsiteX5" fmla="*/ 0 w 5605670"/>
                <a:gd name="connsiteY5" fmla="*/ 3220516 h 3220516"/>
                <a:gd name="connsiteX6" fmla="*/ 386485 w 5605670"/>
                <a:gd name="connsiteY6" fmla="*/ 3220516 h 3220516"/>
                <a:gd name="connsiteX7" fmla="*/ 386485 w 5605670"/>
                <a:gd name="connsiteY7" fmla="*/ 2541579 h 3220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605670" h="3220516">
                  <a:moveTo>
                    <a:pt x="1477346" y="625267"/>
                  </a:moveTo>
                  <a:lnTo>
                    <a:pt x="1477346" y="3220516"/>
                  </a:lnTo>
                  <a:lnTo>
                    <a:pt x="3772391" y="3220516"/>
                  </a:lnTo>
                  <a:lnTo>
                    <a:pt x="5605670" y="0"/>
                  </a:lnTo>
                  <a:lnTo>
                    <a:pt x="1833279" y="0"/>
                  </a:lnTo>
                  <a:close/>
                  <a:moveTo>
                    <a:pt x="0" y="3220516"/>
                  </a:moveTo>
                  <a:lnTo>
                    <a:pt x="386485" y="3220516"/>
                  </a:lnTo>
                  <a:lnTo>
                    <a:pt x="386485" y="254157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172279B-367D-E44E-81F2-7F70962D6F60}"/>
                </a:ext>
              </a:extLst>
            </p:cNvPr>
            <p:cNvSpPr/>
            <p:nvPr userDrawn="1"/>
          </p:nvSpPr>
          <p:spPr>
            <a:xfrm rot="5400000">
              <a:off x="-1825004" y="2019203"/>
              <a:ext cx="3934123" cy="284115"/>
            </a:xfrm>
            <a:custGeom>
              <a:avLst/>
              <a:gdLst>
                <a:gd name="connsiteX0" fmla="*/ 0 w 3934123"/>
                <a:gd name="connsiteY0" fmla="*/ 284115 h 284115"/>
                <a:gd name="connsiteX1" fmla="*/ 161732 w 3934123"/>
                <a:gd name="connsiteY1" fmla="*/ 0 h 284115"/>
                <a:gd name="connsiteX2" fmla="*/ 3934123 w 3934123"/>
                <a:gd name="connsiteY2" fmla="*/ 0 h 284115"/>
                <a:gd name="connsiteX3" fmla="*/ 3772391 w 3934123"/>
                <a:gd name="connsiteY3" fmla="*/ 284115 h 284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34123" h="284115">
                  <a:moveTo>
                    <a:pt x="0" y="284115"/>
                  </a:moveTo>
                  <a:lnTo>
                    <a:pt x="161732" y="0"/>
                  </a:lnTo>
                  <a:lnTo>
                    <a:pt x="3934123" y="0"/>
                  </a:lnTo>
                  <a:lnTo>
                    <a:pt x="3772391" y="284115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A664D66-9260-754C-B87A-96F731693A59}"/>
                </a:ext>
              </a:extLst>
            </p:cNvPr>
            <p:cNvSpPr/>
            <p:nvPr userDrawn="1"/>
          </p:nvSpPr>
          <p:spPr>
            <a:xfrm rot="10800000">
              <a:off x="0" y="-2"/>
              <a:ext cx="940749" cy="358775"/>
            </a:xfrm>
            <a:custGeom>
              <a:avLst/>
              <a:gdLst>
                <a:gd name="connsiteX0" fmla="*/ 940749 w 940749"/>
                <a:gd name="connsiteY0" fmla="*/ 358775 h 358775"/>
                <a:gd name="connsiteX1" fmla="*/ 0 w 940749"/>
                <a:gd name="connsiteY1" fmla="*/ 358775 h 358775"/>
                <a:gd name="connsiteX2" fmla="*/ 656636 w 940749"/>
                <a:gd name="connsiteY2" fmla="*/ 0 h 358775"/>
                <a:gd name="connsiteX3" fmla="*/ 940749 w 940749"/>
                <a:gd name="connsiteY3" fmla="*/ 155235 h 35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0749" h="358775">
                  <a:moveTo>
                    <a:pt x="940749" y="358775"/>
                  </a:moveTo>
                  <a:lnTo>
                    <a:pt x="0" y="358775"/>
                  </a:lnTo>
                  <a:lnTo>
                    <a:pt x="656636" y="0"/>
                  </a:lnTo>
                  <a:lnTo>
                    <a:pt x="940749" y="155235"/>
                  </a:lnTo>
                  <a:close/>
                </a:path>
              </a:pathLst>
            </a:custGeom>
            <a:solidFill>
              <a:srgbClr val="F9FA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65958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eaker Heading-White-LightBlue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Breaker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AFF3D3-CDC6-A84E-8619-C7516A51AEA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0369DD8A-6714-C044-8032-1FFBF0D343F4}"/>
              </a:ext>
            </a:extLst>
          </p:cNvPr>
          <p:cNvSpPr/>
          <p:nvPr userDrawn="1"/>
        </p:nvSpPr>
        <p:spPr>
          <a:xfrm>
            <a:off x="2557075" y="5987891"/>
            <a:ext cx="2951545" cy="870109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7CEFCCE9-171D-FD49-8081-550253C861F6}"/>
              </a:ext>
            </a:extLst>
          </p:cNvPr>
          <p:cNvSpPr/>
          <p:nvPr userDrawn="1"/>
        </p:nvSpPr>
        <p:spPr>
          <a:xfrm>
            <a:off x="7792410" y="1697493"/>
            <a:ext cx="4399590" cy="4707484"/>
          </a:xfrm>
          <a:custGeom>
            <a:avLst/>
            <a:gdLst>
              <a:gd name="connsiteX0" fmla="*/ 3667329 w 4399590"/>
              <a:gd name="connsiteY0" fmla="*/ 0 h 4707484"/>
              <a:gd name="connsiteX1" fmla="*/ 4399590 w 4399590"/>
              <a:gd name="connsiteY1" fmla="*/ 427314 h 4707484"/>
              <a:gd name="connsiteX2" fmla="*/ 4399590 w 4399590"/>
              <a:gd name="connsiteY2" fmla="*/ 4707484 h 4707484"/>
              <a:gd name="connsiteX3" fmla="*/ 2 w 4399590"/>
              <a:gd name="connsiteY3" fmla="*/ 2140085 h 4707484"/>
              <a:gd name="connsiteX4" fmla="*/ 0 w 4399590"/>
              <a:gd name="connsiteY4" fmla="*/ 2140084 h 4707484"/>
              <a:gd name="connsiteX5" fmla="*/ 3 w 4399590"/>
              <a:gd name="connsiteY5" fmla="*/ 2140084 h 47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9590" h="4707484">
                <a:moveTo>
                  <a:pt x="3667329" y="0"/>
                </a:moveTo>
                <a:lnTo>
                  <a:pt x="4399590" y="427314"/>
                </a:lnTo>
                <a:lnTo>
                  <a:pt x="4399590" y="4707484"/>
                </a:lnTo>
                <a:lnTo>
                  <a:pt x="2" y="2140085"/>
                </a:lnTo>
                <a:lnTo>
                  <a:pt x="0" y="2140084"/>
                </a:lnTo>
                <a:lnTo>
                  <a:pt x="3" y="2140084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B5A76072-0A27-D943-BF81-E1036AE832A9}"/>
              </a:ext>
            </a:extLst>
          </p:cNvPr>
          <p:cNvSpPr/>
          <p:nvPr userDrawn="1"/>
        </p:nvSpPr>
        <p:spPr>
          <a:xfrm rot="5400000">
            <a:off x="8480398" y="3146399"/>
            <a:ext cx="3023613" cy="4399590"/>
          </a:xfrm>
          <a:custGeom>
            <a:avLst/>
            <a:gdLst>
              <a:gd name="connsiteX0" fmla="*/ 0 w 3023613"/>
              <a:gd name="connsiteY0" fmla="*/ 4399590 h 4399590"/>
              <a:gd name="connsiteX1" fmla="*/ 2556035 w 3023613"/>
              <a:gd name="connsiteY1" fmla="*/ 0 h 4399590"/>
              <a:gd name="connsiteX2" fmla="*/ 3023613 w 3023613"/>
              <a:gd name="connsiteY2" fmla="*/ 0 h 4399590"/>
              <a:gd name="connsiteX3" fmla="*/ 3023613 w 3023613"/>
              <a:gd name="connsiteY3" fmla="*/ 4399590 h 439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613" h="4399590">
                <a:moveTo>
                  <a:pt x="0" y="4399590"/>
                </a:moveTo>
                <a:lnTo>
                  <a:pt x="2556035" y="0"/>
                </a:lnTo>
                <a:lnTo>
                  <a:pt x="3023613" y="0"/>
                </a:lnTo>
                <a:lnTo>
                  <a:pt x="3023613" y="439959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/>
              <a:t>       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A0CF264-78E8-6841-A08A-63770BD73A9E}"/>
              </a:ext>
            </a:extLst>
          </p:cNvPr>
          <p:cNvSpPr/>
          <p:nvPr userDrawn="1"/>
        </p:nvSpPr>
        <p:spPr>
          <a:xfrm rot="16200000">
            <a:off x="10757474" y="687170"/>
            <a:ext cx="2121699" cy="747356"/>
          </a:xfrm>
          <a:custGeom>
            <a:avLst/>
            <a:gdLst>
              <a:gd name="connsiteX0" fmla="*/ 2121699 w 2121699"/>
              <a:gd name="connsiteY0" fmla="*/ 0 h 747356"/>
              <a:gd name="connsiteX1" fmla="*/ 2121699 w 2121699"/>
              <a:gd name="connsiteY1" fmla="*/ 747356 h 747356"/>
              <a:gd name="connsiteX2" fmla="*/ 0 w 2121699"/>
              <a:gd name="connsiteY2" fmla="*/ 747356 h 747356"/>
              <a:gd name="connsiteX3" fmla="*/ 416651 w 2121699"/>
              <a:gd name="connsiteY3" fmla="*/ 0 h 74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1699" h="747356">
                <a:moveTo>
                  <a:pt x="2121699" y="0"/>
                </a:moveTo>
                <a:lnTo>
                  <a:pt x="2121699" y="747356"/>
                </a:lnTo>
                <a:lnTo>
                  <a:pt x="0" y="747356"/>
                </a:lnTo>
                <a:lnTo>
                  <a:pt x="416651" y="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245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734C-FB88-4728-B42C-539E9AEE3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6CE63-B1FE-444B-835C-A308A54D9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4B22F-4146-477C-8431-C3A00444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A06C-F719-4E93-A305-8B22736EC350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C5B4F-D966-42DD-88F1-725D0696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680E5-9854-4946-8492-12C102298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724F5-A3B6-491E-BE54-E50C8D1BAB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4330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78299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8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5689" y="2092382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1408341"/>
            <a:ext cx="3928533" cy="461572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53AE2A-1633-0248-8093-4396B7D0E60B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789333" y="2075448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3465689" y="4020816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789332" y="4009526"/>
            <a:ext cx="3928533" cy="784317"/>
          </a:xfrm>
          <a:prstGeom prst="rect">
            <a:avLst/>
          </a:prstGeom>
        </p:spPr>
        <p:txBody>
          <a:bodyPr wrap="square" lIns="0" tIns="0" rIns="0" bIns="0" numCol="1" spcCol="432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005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7982B51-AD36-1D46-8F34-1F8FAC138D88}"/>
              </a:ext>
            </a:extLst>
          </p:cNvPr>
          <p:cNvSpPr/>
          <p:nvPr userDrawn="1"/>
        </p:nvSpPr>
        <p:spPr>
          <a:xfrm>
            <a:off x="8184175" y="1300671"/>
            <a:ext cx="3657560" cy="11513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F8F97-6EED-1F43-BDDC-D3CA619BEB0B}"/>
              </a:ext>
            </a:extLst>
          </p:cNvPr>
          <p:cNvSpPr/>
          <p:nvPr userDrawn="1"/>
        </p:nvSpPr>
        <p:spPr>
          <a:xfrm>
            <a:off x="4272801" y="1295999"/>
            <a:ext cx="3744000" cy="1151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320A89-F1D4-B842-898D-F1C37F9C575E}"/>
              </a:ext>
            </a:extLst>
          </p:cNvPr>
          <p:cNvSpPr/>
          <p:nvPr userDrawn="1"/>
        </p:nvSpPr>
        <p:spPr>
          <a:xfrm>
            <a:off x="8189757" y="2447364"/>
            <a:ext cx="3657559" cy="3600635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B78E14B-A613-C640-B981-333259F0ED31}"/>
              </a:ext>
            </a:extLst>
          </p:cNvPr>
          <p:cNvSpPr/>
          <p:nvPr userDrawn="1"/>
        </p:nvSpPr>
        <p:spPr>
          <a:xfrm>
            <a:off x="4272801" y="2447365"/>
            <a:ext cx="3744000" cy="36006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000" y="1403999"/>
            <a:ext cx="3528000" cy="1008000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3785541"/>
            <a:ext cx="3533713" cy="240691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53AE2A-1633-0248-8093-4396B7D0E60B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44000" y="1403999"/>
            <a:ext cx="3528000" cy="1008000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92000" y="2484000"/>
            <a:ext cx="3528000" cy="3492000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244000" y="2486572"/>
            <a:ext cx="3528000" cy="3463124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183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, subhead, two columns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22C047C5-8616-FF4A-A4AC-71C3C51EF3DD}"/>
              </a:ext>
            </a:extLst>
          </p:cNvPr>
          <p:cNvSpPr/>
          <p:nvPr userDrawn="1"/>
        </p:nvSpPr>
        <p:spPr>
          <a:xfrm>
            <a:off x="8160358" y="1310772"/>
            <a:ext cx="3744000" cy="1584000"/>
          </a:xfrm>
          <a:prstGeom prst="rect">
            <a:avLst/>
          </a:prstGeom>
          <a:solidFill>
            <a:srgbClr val="FEF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CF7E756-38BB-2A46-A692-0B79B91B9986}"/>
              </a:ext>
            </a:extLst>
          </p:cNvPr>
          <p:cNvSpPr/>
          <p:nvPr userDrawn="1"/>
        </p:nvSpPr>
        <p:spPr>
          <a:xfrm>
            <a:off x="4246290" y="2698293"/>
            <a:ext cx="3744000" cy="3349706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49DCBE5-B9F6-B048-AAA1-723D987A5B4C}"/>
              </a:ext>
            </a:extLst>
          </p:cNvPr>
          <p:cNvSpPr/>
          <p:nvPr userDrawn="1"/>
        </p:nvSpPr>
        <p:spPr>
          <a:xfrm>
            <a:off x="8189757" y="2879999"/>
            <a:ext cx="3657559" cy="3167999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83EEF7D-ADDC-6A40-A6C2-130A625E0DB6}"/>
              </a:ext>
            </a:extLst>
          </p:cNvPr>
          <p:cNvSpPr/>
          <p:nvPr userDrawn="1"/>
        </p:nvSpPr>
        <p:spPr>
          <a:xfrm>
            <a:off x="4272801" y="1296000"/>
            <a:ext cx="3744000" cy="15987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 descr="Tick icon">
            <a:extLst>
              <a:ext uri="{FF2B5EF4-FFF2-40B4-BE49-F238E27FC236}">
                <a16:creationId xmlns:a16="http://schemas.microsoft.com/office/drawing/2014/main" id="{71A0B1E1-8AE1-0A40-8047-9AC3BF92D3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591816" y="1319792"/>
            <a:ext cx="853440" cy="853440"/>
          </a:xfrm>
          <a:prstGeom prst="rect">
            <a:avLst/>
          </a:prstGeom>
        </p:spPr>
      </p:pic>
      <p:pic>
        <p:nvPicPr>
          <p:cNvPr id="24" name="Picture 23" descr="Send icon">
            <a:extLst>
              <a:ext uri="{FF2B5EF4-FFF2-40B4-BE49-F238E27FC236}">
                <a16:creationId xmlns:a16="http://schemas.microsoft.com/office/drawing/2014/main" id="{2F8DEEAA-C861-3146-8177-B474410EF5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704825" y="1331170"/>
            <a:ext cx="853440" cy="8534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2000" y="2246059"/>
            <a:ext cx="3528000" cy="682697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3785541"/>
            <a:ext cx="3533713" cy="2406915"/>
          </a:xfrm>
          <a:prstGeom prst="rect">
            <a:avLst/>
          </a:prstGeom>
        </p:spPr>
        <p:txBody>
          <a:bodyPr lIns="0" tIns="0" rIns="0" bIns="0" numCol="1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tx1"/>
                </a:solidFill>
              </a:defRPr>
            </a:lvl1pPr>
            <a:lvl2pPr marL="642938" indent="-285750">
              <a:buClr>
                <a:schemeClr val="tx1"/>
              </a:buClr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53AE2A-1633-0248-8093-4396B7D0E60B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8EEB965-D51D-E34C-9F26-833154A7B6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44000" y="2246059"/>
            <a:ext cx="3528000" cy="561111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B35D5F-B491-3641-902C-9E28EEFB81B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92000" y="2990205"/>
            <a:ext cx="3528000" cy="2985794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3603501-552A-C04F-B24D-B06509BD5BF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244000" y="2967599"/>
            <a:ext cx="3528000" cy="2982097"/>
          </a:xfrm>
          <a:prstGeom prst="rect">
            <a:avLst/>
          </a:prstGeom>
        </p:spPr>
        <p:txBody>
          <a:bodyPr wrap="square" lIns="0" tIns="0" rIns="0" bIns="0" numCol="1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18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8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 descr="Icon&#10;&#10;Description automatically generated with medium confidence">
            <a:extLst>
              <a:ext uri="{FF2B5EF4-FFF2-40B4-BE49-F238E27FC236}">
                <a16:creationId xmlns:a16="http://schemas.microsoft.com/office/drawing/2014/main" id="{01D7D950-7A44-BC45-BF41-2E3D00AC660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7764" y="6368358"/>
            <a:ext cx="3619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58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F225DF-CA19-6A45-BDC8-07F3DC17D9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86500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98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2708" y="763200"/>
            <a:ext cx="11404154" cy="86518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1" y="2743200"/>
            <a:ext cx="5683250" cy="3294063"/>
          </a:xfrm>
        </p:spPr>
        <p:txBody>
          <a:bodyPr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pPr algn="r"/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DAD5054-477C-684E-B5FB-B121AAE0E808}"/>
              </a:ext>
            </a:extLst>
          </p:cNvPr>
          <p:cNvCxnSpPr/>
          <p:nvPr userDrawn="1"/>
        </p:nvCxnSpPr>
        <p:spPr>
          <a:xfrm>
            <a:off x="432000" y="440588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51969DDA-311A-5C42-A96A-B9F44CCB73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726" y="6318433"/>
            <a:ext cx="121920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918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7578284" y="2589074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7473128" y="2791968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@nhsdigital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company/nhs-digital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b="1" i="0" u="none" strike="noStrike" kern="1200" cap="none" spc="20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digital.nhs.uk</a:t>
            </a:r>
            <a:endParaRPr lang="en-GB" sz="2400" b="1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616952" y="3648456"/>
            <a:ext cx="390144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7630308" y="4249591"/>
            <a:ext cx="390144" cy="390144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E15392A4-E199-3F42-97D2-E1CA1B006813}"/>
              </a:ext>
            </a:extLst>
          </p:cNvPr>
          <p:cNvGrpSpPr/>
          <p:nvPr userDrawn="1"/>
        </p:nvGrpSpPr>
        <p:grpSpPr>
          <a:xfrm>
            <a:off x="61197" y="-283867"/>
            <a:ext cx="7109228" cy="7370097"/>
            <a:chOff x="61197" y="-283867"/>
            <a:chExt cx="7109228" cy="7370097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6EA17AF-B4E0-EA4F-9C01-ADD19F5CB9E3}"/>
                </a:ext>
              </a:extLst>
            </p:cNvPr>
            <p:cNvGrpSpPr/>
            <p:nvPr userDrawn="1"/>
          </p:nvGrpSpPr>
          <p:grpSpPr>
            <a:xfrm>
              <a:off x="61197" y="1468409"/>
              <a:ext cx="2137870" cy="2433734"/>
              <a:chOff x="9491639" y="1569442"/>
              <a:chExt cx="1391198" cy="1583728"/>
            </a:xfrm>
          </p:grpSpPr>
          <p:sp>
            <p:nvSpPr>
              <p:cNvPr id="34" name="Diamond 33">
                <a:extLst>
                  <a:ext uri="{FF2B5EF4-FFF2-40B4-BE49-F238E27FC236}">
                    <a16:creationId xmlns:a16="http://schemas.microsoft.com/office/drawing/2014/main" id="{C59357B4-1AAB-114D-91CF-3D06C6B943D9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CCDE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Diamond 34">
                <a:extLst>
                  <a:ext uri="{FF2B5EF4-FFF2-40B4-BE49-F238E27FC236}">
                    <a16:creationId xmlns:a16="http://schemas.microsoft.com/office/drawing/2014/main" id="{F1E20DD4-7586-C84D-9A87-5370AA00EB84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B2CE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Diamond 35">
                <a:extLst>
                  <a:ext uri="{FF2B5EF4-FFF2-40B4-BE49-F238E27FC236}">
                    <a16:creationId xmlns:a16="http://schemas.microsoft.com/office/drawing/2014/main" id="{F39CAE1C-16A8-C942-AD41-3709B9082AD7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BFD5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D695894-9D06-F943-A624-B03459291C59}"/>
                </a:ext>
              </a:extLst>
            </p:cNvPr>
            <p:cNvGrpSpPr/>
            <p:nvPr userDrawn="1"/>
          </p:nvGrpSpPr>
          <p:grpSpPr>
            <a:xfrm>
              <a:off x="5025188" y="-3910"/>
              <a:ext cx="2137871" cy="2208024"/>
              <a:chOff x="5009720" y="2210"/>
              <a:chExt cx="2137871" cy="2208024"/>
            </a:xfrm>
          </p:grpSpPr>
          <p:sp>
            <p:nvSpPr>
              <p:cNvPr id="32" name="Diamond 31">
                <a:extLst>
                  <a:ext uri="{FF2B5EF4-FFF2-40B4-BE49-F238E27FC236}">
                    <a16:creationId xmlns:a16="http://schemas.microsoft.com/office/drawing/2014/main" id="{DDEBB9B2-0858-314E-B272-C15EBB85CB7A}"/>
                  </a:ext>
                </a:extLst>
              </p:cNvPr>
              <p:cNvSpPr/>
              <p:nvPr userDrawn="1"/>
            </p:nvSpPr>
            <p:spPr>
              <a:xfrm rot="18000000">
                <a:off x="5576456" y="639098"/>
                <a:ext cx="1991579" cy="1150690"/>
              </a:xfrm>
              <a:prstGeom prst="diamond">
                <a:avLst/>
              </a:prstGeom>
              <a:solidFill>
                <a:srgbClr val="022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Diamond 32">
                <a:extLst>
                  <a:ext uri="{FF2B5EF4-FFF2-40B4-BE49-F238E27FC236}">
                    <a16:creationId xmlns:a16="http://schemas.microsoft.com/office/drawing/2014/main" id="{43941889-FDEE-E948-89B5-4F42F1373856}"/>
                  </a:ext>
                </a:extLst>
              </p:cNvPr>
              <p:cNvSpPr/>
              <p:nvPr userDrawn="1"/>
            </p:nvSpPr>
            <p:spPr>
              <a:xfrm rot="3600000">
                <a:off x="4589275" y="639100"/>
                <a:ext cx="1991579" cy="1150690"/>
              </a:xfrm>
              <a:prstGeom prst="diamond">
                <a:avLst/>
              </a:prstGeom>
              <a:solidFill>
                <a:srgbClr val="051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Freeform 65">
                <a:extLst>
                  <a:ext uri="{FF2B5EF4-FFF2-40B4-BE49-F238E27FC236}">
                    <a16:creationId xmlns:a16="http://schemas.microsoft.com/office/drawing/2014/main" id="{C19D9A1C-345F-974A-8538-044AB990CCDD}"/>
                  </a:ext>
                </a:extLst>
              </p:cNvPr>
              <p:cNvSpPr/>
              <p:nvPr userDrawn="1"/>
            </p:nvSpPr>
            <p:spPr>
              <a:xfrm>
                <a:off x="5082866" y="2210"/>
                <a:ext cx="1991578" cy="924981"/>
              </a:xfrm>
              <a:custGeom>
                <a:avLst/>
                <a:gdLst>
                  <a:gd name="connsiteX0" fmla="*/ 605139 w 1991578"/>
                  <a:gd name="connsiteY0" fmla="*/ 0 h 924981"/>
                  <a:gd name="connsiteX1" fmla="*/ 1386439 w 1991578"/>
                  <a:gd name="connsiteY1" fmla="*/ 0 h 924981"/>
                  <a:gd name="connsiteX2" fmla="*/ 1991578 w 1991578"/>
                  <a:gd name="connsiteY2" fmla="*/ 349636 h 924981"/>
                  <a:gd name="connsiteX3" fmla="*/ 995789 w 1991578"/>
                  <a:gd name="connsiteY3" fmla="*/ 924981 h 924981"/>
                  <a:gd name="connsiteX4" fmla="*/ 0 w 1991578"/>
                  <a:gd name="connsiteY4" fmla="*/ 349636 h 924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1578" h="924981">
                    <a:moveTo>
                      <a:pt x="605139" y="0"/>
                    </a:moveTo>
                    <a:lnTo>
                      <a:pt x="1386439" y="0"/>
                    </a:lnTo>
                    <a:lnTo>
                      <a:pt x="1991578" y="349636"/>
                    </a:lnTo>
                    <a:lnTo>
                      <a:pt x="995789" y="924981"/>
                    </a:lnTo>
                    <a:lnTo>
                      <a:pt x="0" y="349636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B750DCC6-AD08-FB4B-B9CD-9A37C7D65652}"/>
                </a:ext>
              </a:extLst>
            </p:cNvPr>
            <p:cNvSpPr/>
            <p:nvPr userDrawn="1"/>
          </p:nvSpPr>
          <p:spPr>
            <a:xfrm>
              <a:off x="1125113" y="912268"/>
              <a:ext cx="1991578" cy="1150689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3363CFC3-23E4-3345-9443-F8393B2BE657}"/>
                </a:ext>
              </a:extLst>
            </p:cNvPr>
            <p:cNvGrpSpPr/>
            <p:nvPr userDrawn="1"/>
          </p:nvGrpSpPr>
          <p:grpSpPr>
            <a:xfrm>
              <a:off x="3057515" y="3201792"/>
              <a:ext cx="2137870" cy="2433734"/>
              <a:chOff x="9491639" y="1569442"/>
              <a:chExt cx="1391198" cy="1583728"/>
            </a:xfrm>
          </p:grpSpPr>
          <p:sp>
            <p:nvSpPr>
              <p:cNvPr id="26" name="Diamond 25">
                <a:extLst>
                  <a:ext uri="{FF2B5EF4-FFF2-40B4-BE49-F238E27FC236}">
                    <a16:creationId xmlns:a16="http://schemas.microsoft.com/office/drawing/2014/main" id="{4CFBEFA8-65B5-5040-8A1D-01A2F43A84FE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Diamond 26">
                <a:extLst>
                  <a:ext uri="{FF2B5EF4-FFF2-40B4-BE49-F238E27FC236}">
                    <a16:creationId xmlns:a16="http://schemas.microsoft.com/office/drawing/2014/main" id="{ED47657A-70FE-3B4C-B946-2F8B16185B60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0356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Diamond 27">
                <a:extLst>
                  <a:ext uri="{FF2B5EF4-FFF2-40B4-BE49-F238E27FC236}">
                    <a16:creationId xmlns:a16="http://schemas.microsoft.com/office/drawing/2014/main" id="{410F4C74-6A4A-B444-84D6-99421EE58D04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0DD19B8-A040-1E47-B301-9A099DB95A9C}"/>
                </a:ext>
              </a:extLst>
            </p:cNvPr>
            <p:cNvGrpSpPr/>
            <p:nvPr userDrawn="1"/>
          </p:nvGrpSpPr>
          <p:grpSpPr>
            <a:xfrm>
              <a:off x="1994537" y="4922338"/>
              <a:ext cx="2282879" cy="2163892"/>
              <a:chOff x="1788220" y="4910900"/>
              <a:chExt cx="2282879" cy="2163892"/>
            </a:xfrm>
          </p:grpSpPr>
          <p:sp>
            <p:nvSpPr>
              <p:cNvPr id="50" name="Diamond 49">
                <a:extLst>
                  <a:ext uri="{FF2B5EF4-FFF2-40B4-BE49-F238E27FC236}">
                    <a16:creationId xmlns:a16="http://schemas.microsoft.com/office/drawing/2014/main" id="{4D3CB474-0DD0-424D-938B-385292F0CB92}"/>
                  </a:ext>
                </a:extLst>
              </p:cNvPr>
              <p:cNvSpPr/>
              <p:nvPr userDrawn="1"/>
            </p:nvSpPr>
            <p:spPr>
              <a:xfrm>
                <a:off x="1933671" y="4910900"/>
                <a:ext cx="1991578" cy="1150690"/>
              </a:xfrm>
              <a:prstGeom prst="diamond">
                <a:avLst/>
              </a:prstGeom>
              <a:solidFill>
                <a:srgbClr val="2B272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Freeform 70">
                <a:extLst>
                  <a:ext uri="{FF2B5EF4-FFF2-40B4-BE49-F238E27FC236}">
                    <a16:creationId xmlns:a16="http://schemas.microsoft.com/office/drawing/2014/main" id="{7CDD9A0F-6FF0-544F-A9D6-CA989B1B5FA8}"/>
                  </a:ext>
                </a:extLst>
              </p:cNvPr>
              <p:cNvSpPr/>
              <p:nvPr userDrawn="1"/>
            </p:nvSpPr>
            <p:spPr>
              <a:xfrm rot="18000000">
                <a:off x="2645370" y="5647572"/>
                <a:ext cx="1700767" cy="1150690"/>
              </a:xfrm>
              <a:custGeom>
                <a:avLst/>
                <a:gdLst>
                  <a:gd name="connsiteX0" fmla="*/ 1700767 w 1700767"/>
                  <a:gd name="connsiteY0" fmla="*/ 575345 h 1150690"/>
                  <a:gd name="connsiteX1" fmla="*/ 704978 w 1700767"/>
                  <a:gd name="connsiteY1" fmla="*/ 1150690 h 1150690"/>
                  <a:gd name="connsiteX2" fmla="*/ 291135 w 1700767"/>
                  <a:gd name="connsiteY2" fmla="*/ 911581 h 1150690"/>
                  <a:gd name="connsiteX3" fmla="*/ 0 w 1700767"/>
                  <a:gd name="connsiteY3" fmla="*/ 407320 h 1150690"/>
                  <a:gd name="connsiteX4" fmla="*/ 704978 w 1700767"/>
                  <a:gd name="connsiteY4" fmla="*/ 0 h 1150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0767" h="1150690">
                    <a:moveTo>
                      <a:pt x="1700767" y="575345"/>
                    </a:moveTo>
                    <a:lnTo>
                      <a:pt x="704978" y="1150690"/>
                    </a:lnTo>
                    <a:lnTo>
                      <a:pt x="291135" y="911581"/>
                    </a:lnTo>
                    <a:lnTo>
                      <a:pt x="0" y="407320"/>
                    </a:lnTo>
                    <a:lnTo>
                      <a:pt x="704978" y="0"/>
                    </a:lnTo>
                    <a:close/>
                  </a:path>
                </a:pathLst>
              </a:custGeom>
              <a:solidFill>
                <a:srgbClr val="1D1B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67" name="Freeform 66">
                <a:extLst>
                  <a:ext uri="{FF2B5EF4-FFF2-40B4-BE49-F238E27FC236}">
                    <a16:creationId xmlns:a16="http://schemas.microsoft.com/office/drawing/2014/main" id="{F2676C7C-C3AC-AF4B-8193-82B4704F3142}"/>
                  </a:ext>
                </a:extLst>
              </p:cNvPr>
              <p:cNvSpPr/>
              <p:nvPr userDrawn="1"/>
            </p:nvSpPr>
            <p:spPr>
              <a:xfrm rot="3600000">
                <a:off x="1512384" y="5648266"/>
                <a:ext cx="1702362" cy="1150690"/>
              </a:xfrm>
              <a:custGeom>
                <a:avLst/>
                <a:gdLst>
                  <a:gd name="connsiteX0" fmla="*/ 0 w 1702362"/>
                  <a:gd name="connsiteY0" fmla="*/ 575345 h 1150690"/>
                  <a:gd name="connsiteX1" fmla="*/ 995790 w 1702362"/>
                  <a:gd name="connsiteY1" fmla="*/ 0 h 1150690"/>
                  <a:gd name="connsiteX2" fmla="*/ 1702362 w 1702362"/>
                  <a:gd name="connsiteY2" fmla="*/ 408242 h 1150690"/>
                  <a:gd name="connsiteX3" fmla="*/ 1412823 w 1702362"/>
                  <a:gd name="connsiteY3" fmla="*/ 909737 h 1150690"/>
                  <a:gd name="connsiteX4" fmla="*/ 995790 w 1702362"/>
                  <a:gd name="connsiteY4" fmla="*/ 1150690 h 1150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2362" h="1150690">
                    <a:moveTo>
                      <a:pt x="0" y="575345"/>
                    </a:moveTo>
                    <a:lnTo>
                      <a:pt x="995790" y="0"/>
                    </a:lnTo>
                    <a:lnTo>
                      <a:pt x="1702362" y="408242"/>
                    </a:lnTo>
                    <a:lnTo>
                      <a:pt x="1412823" y="909737"/>
                    </a:lnTo>
                    <a:lnTo>
                      <a:pt x="995790" y="11506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D80A91A-F28C-B74D-B043-61B933F3B174}"/>
                </a:ext>
              </a:extLst>
            </p:cNvPr>
            <p:cNvGrpSpPr/>
            <p:nvPr userDrawn="1"/>
          </p:nvGrpSpPr>
          <p:grpSpPr>
            <a:xfrm>
              <a:off x="2051533" y="1491804"/>
              <a:ext cx="2137870" cy="2433734"/>
              <a:chOff x="9491639" y="1569442"/>
              <a:chExt cx="1391198" cy="1583728"/>
            </a:xfrm>
          </p:grpSpPr>
          <p:sp>
            <p:nvSpPr>
              <p:cNvPr id="42" name="Diamond 41">
                <a:extLst>
                  <a:ext uri="{FF2B5EF4-FFF2-40B4-BE49-F238E27FC236}">
                    <a16:creationId xmlns:a16="http://schemas.microsoft.com/office/drawing/2014/main" id="{8B335FBF-30F1-3F41-B4E9-99D1E24C2FD6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Diamond 42">
                <a:extLst>
                  <a:ext uri="{FF2B5EF4-FFF2-40B4-BE49-F238E27FC236}">
                    <a16:creationId xmlns:a16="http://schemas.microsoft.com/office/drawing/2014/main" id="{25A18C41-8339-C44B-8052-4D2BD74854CA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Diamond 43">
                <a:extLst>
                  <a:ext uri="{FF2B5EF4-FFF2-40B4-BE49-F238E27FC236}">
                    <a16:creationId xmlns:a16="http://schemas.microsoft.com/office/drawing/2014/main" id="{6AA03A1E-FE6F-1F44-82B3-73456E5036EF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FC1F6A7E-2A13-2548-A8A7-45BD33BBA8FF}"/>
                </a:ext>
              </a:extLst>
            </p:cNvPr>
            <p:cNvGrpSpPr/>
            <p:nvPr userDrawn="1"/>
          </p:nvGrpSpPr>
          <p:grpSpPr>
            <a:xfrm>
              <a:off x="5032555" y="2057486"/>
              <a:ext cx="2137870" cy="2433734"/>
              <a:chOff x="9491639" y="1569442"/>
              <a:chExt cx="1391198" cy="1583728"/>
            </a:xfrm>
          </p:grpSpPr>
          <p:sp>
            <p:nvSpPr>
              <p:cNvPr id="46" name="Diamond 45">
                <a:extLst>
                  <a:ext uri="{FF2B5EF4-FFF2-40B4-BE49-F238E27FC236}">
                    <a16:creationId xmlns:a16="http://schemas.microsoft.com/office/drawing/2014/main" id="{B0EA10F5-ABC1-9748-BD80-AD28B42CB151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DF0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Diamond 46">
                <a:extLst>
                  <a:ext uri="{FF2B5EF4-FFF2-40B4-BE49-F238E27FC236}">
                    <a16:creationId xmlns:a16="http://schemas.microsoft.com/office/drawing/2014/main" id="{B22DE88F-629D-B94C-9B68-2D3A00D13F27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F6D5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Diamond 47">
                <a:extLst>
                  <a:ext uri="{FF2B5EF4-FFF2-40B4-BE49-F238E27FC236}">
                    <a16:creationId xmlns:a16="http://schemas.microsoft.com/office/drawing/2014/main" id="{8E26E977-894E-2D48-9992-387E2612B59F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EDC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3865C25-95ED-9B41-8E0C-E207540840EC}"/>
                </a:ext>
              </a:extLst>
            </p:cNvPr>
            <p:cNvGrpSpPr/>
            <p:nvPr userDrawn="1"/>
          </p:nvGrpSpPr>
          <p:grpSpPr>
            <a:xfrm>
              <a:off x="1235892" y="-283867"/>
              <a:ext cx="1780058" cy="1309863"/>
              <a:chOff x="1006129" y="-267510"/>
              <a:chExt cx="1780058" cy="1309863"/>
            </a:xfrm>
          </p:grpSpPr>
          <p:sp>
            <p:nvSpPr>
              <p:cNvPr id="59" name="Freeform 58">
                <a:extLst>
                  <a:ext uri="{FF2B5EF4-FFF2-40B4-BE49-F238E27FC236}">
                    <a16:creationId xmlns:a16="http://schemas.microsoft.com/office/drawing/2014/main" id="{D192BF6C-32E2-234D-A39B-391436BF1577}"/>
                  </a:ext>
                </a:extLst>
              </p:cNvPr>
              <p:cNvSpPr/>
              <p:nvPr userDrawn="1"/>
            </p:nvSpPr>
            <p:spPr>
              <a:xfrm rot="18000000">
                <a:off x="1615990" y="-127844"/>
                <a:ext cx="1301122" cy="1039272"/>
              </a:xfrm>
              <a:custGeom>
                <a:avLst/>
                <a:gdLst>
                  <a:gd name="connsiteX0" fmla="*/ 802951 w 1301122"/>
                  <a:gd name="connsiteY0" fmla="*/ 0 h 1039272"/>
                  <a:gd name="connsiteX1" fmla="*/ 1301122 w 1301122"/>
                  <a:gd name="connsiteY1" fmla="*/ 862857 h 1039272"/>
                  <a:gd name="connsiteX2" fmla="*/ 995789 w 1301122"/>
                  <a:gd name="connsiteY2" fmla="*/ 1039272 h 1039272"/>
                  <a:gd name="connsiteX3" fmla="*/ 0 w 1301122"/>
                  <a:gd name="connsiteY3" fmla="*/ 463927 h 1039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1122" h="1039272">
                    <a:moveTo>
                      <a:pt x="802951" y="0"/>
                    </a:moveTo>
                    <a:lnTo>
                      <a:pt x="1301122" y="862857"/>
                    </a:lnTo>
                    <a:lnTo>
                      <a:pt x="995789" y="1039272"/>
                    </a:lnTo>
                    <a:lnTo>
                      <a:pt x="0" y="463927"/>
                    </a:lnTo>
                    <a:close/>
                  </a:path>
                </a:pathLst>
              </a:custGeom>
              <a:solidFill>
                <a:srgbClr val="0356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62" name="Freeform 61">
                <a:extLst>
                  <a:ext uri="{FF2B5EF4-FFF2-40B4-BE49-F238E27FC236}">
                    <a16:creationId xmlns:a16="http://schemas.microsoft.com/office/drawing/2014/main" id="{BEA242A1-810D-7540-9B8E-526CA47E298E}"/>
                  </a:ext>
                </a:extLst>
              </p:cNvPr>
              <p:cNvSpPr/>
              <p:nvPr userDrawn="1"/>
            </p:nvSpPr>
            <p:spPr>
              <a:xfrm rot="3600000">
                <a:off x="873491" y="-134872"/>
                <a:ext cx="1309237" cy="1043961"/>
              </a:xfrm>
              <a:custGeom>
                <a:avLst/>
                <a:gdLst>
                  <a:gd name="connsiteX0" fmla="*/ 0 w 1309237"/>
                  <a:gd name="connsiteY0" fmla="*/ 862858 h 1043961"/>
                  <a:gd name="connsiteX1" fmla="*/ 498171 w 1309237"/>
                  <a:gd name="connsiteY1" fmla="*/ 0 h 1043961"/>
                  <a:gd name="connsiteX2" fmla="*/ 1309237 w 1309237"/>
                  <a:gd name="connsiteY2" fmla="*/ 468616 h 1043961"/>
                  <a:gd name="connsiteX3" fmla="*/ 313448 w 1309237"/>
                  <a:gd name="connsiteY3" fmla="*/ 1043961 h 1043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9237" h="1043961">
                    <a:moveTo>
                      <a:pt x="0" y="862858"/>
                    </a:moveTo>
                    <a:lnTo>
                      <a:pt x="498171" y="0"/>
                    </a:lnTo>
                    <a:lnTo>
                      <a:pt x="1309237" y="468616"/>
                    </a:lnTo>
                    <a:lnTo>
                      <a:pt x="313448" y="104396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CCFE04D1-C8CF-E144-9EC8-C7A7FFF2EBE1}"/>
                </a:ext>
              </a:extLst>
            </p:cNvPr>
            <p:cNvGrpSpPr/>
            <p:nvPr userDrawn="1"/>
          </p:nvGrpSpPr>
          <p:grpSpPr>
            <a:xfrm>
              <a:off x="4036765" y="1486647"/>
              <a:ext cx="2064725" cy="2433734"/>
              <a:chOff x="9491639" y="1569442"/>
              <a:chExt cx="1343599" cy="1583728"/>
            </a:xfrm>
          </p:grpSpPr>
          <p:sp>
            <p:nvSpPr>
              <p:cNvPr id="58" name="Diamond 57">
                <a:extLst>
                  <a:ext uri="{FF2B5EF4-FFF2-40B4-BE49-F238E27FC236}">
                    <a16:creationId xmlns:a16="http://schemas.microsoft.com/office/drawing/2014/main" id="{EBDEC2FA-2F85-1B43-AAAA-EBAA0C6B5149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CCDE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Diamond 59">
                <a:extLst>
                  <a:ext uri="{FF2B5EF4-FFF2-40B4-BE49-F238E27FC236}">
                    <a16:creationId xmlns:a16="http://schemas.microsoft.com/office/drawing/2014/main" id="{8A9A5304-E1C8-E144-8B34-6EC4106DF7D2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BFD5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84DC8ECC-D046-E04E-81F2-CC26ED4BB1E0}"/>
                </a:ext>
              </a:extLst>
            </p:cNvPr>
            <p:cNvGrpSpPr/>
            <p:nvPr userDrawn="1"/>
          </p:nvGrpSpPr>
          <p:grpSpPr>
            <a:xfrm>
              <a:off x="5032555" y="3644537"/>
              <a:ext cx="2137870" cy="1991580"/>
              <a:chOff x="9491639" y="1857169"/>
              <a:chExt cx="1391198" cy="1296001"/>
            </a:xfrm>
          </p:grpSpPr>
          <p:sp>
            <p:nvSpPr>
              <p:cNvPr id="63" name="Diamond 62">
                <a:extLst>
                  <a:ext uri="{FF2B5EF4-FFF2-40B4-BE49-F238E27FC236}">
                    <a16:creationId xmlns:a16="http://schemas.microsoft.com/office/drawing/2014/main" id="{940D2048-9692-4D43-A3F3-0757DD9A5D16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F6D50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" name="Diamond 63">
                <a:extLst>
                  <a:ext uri="{FF2B5EF4-FFF2-40B4-BE49-F238E27FC236}">
                    <a16:creationId xmlns:a16="http://schemas.microsoft.com/office/drawing/2014/main" id="{436C0564-BBFF-B649-80A4-AFBDD1B802A9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EDC7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F3B8FB6-552E-BB4C-9EF5-4D0D78CB2412}"/>
                </a:ext>
              </a:extLst>
            </p:cNvPr>
            <p:cNvGrpSpPr/>
            <p:nvPr userDrawn="1"/>
          </p:nvGrpSpPr>
          <p:grpSpPr>
            <a:xfrm>
              <a:off x="3042219" y="2209"/>
              <a:ext cx="2137871" cy="2198128"/>
              <a:chOff x="2804993" y="0"/>
              <a:chExt cx="2137871" cy="2198128"/>
            </a:xfrm>
          </p:grpSpPr>
          <p:sp>
            <p:nvSpPr>
              <p:cNvPr id="65" name="Freeform 64">
                <a:extLst>
                  <a:ext uri="{FF2B5EF4-FFF2-40B4-BE49-F238E27FC236}">
                    <a16:creationId xmlns:a16="http://schemas.microsoft.com/office/drawing/2014/main" id="{F25174C0-E575-3847-B7BB-B319EA0C6AA0}"/>
                  </a:ext>
                </a:extLst>
              </p:cNvPr>
              <p:cNvSpPr/>
              <p:nvPr userDrawn="1"/>
            </p:nvSpPr>
            <p:spPr>
              <a:xfrm>
                <a:off x="2878139" y="0"/>
                <a:ext cx="1991578" cy="915084"/>
              </a:xfrm>
              <a:custGeom>
                <a:avLst/>
                <a:gdLst>
                  <a:gd name="connsiteX0" fmla="*/ 588010 w 1991578"/>
                  <a:gd name="connsiteY0" fmla="*/ 0 h 915084"/>
                  <a:gd name="connsiteX1" fmla="*/ 1403569 w 1991578"/>
                  <a:gd name="connsiteY1" fmla="*/ 0 h 915084"/>
                  <a:gd name="connsiteX2" fmla="*/ 1991578 w 1991578"/>
                  <a:gd name="connsiteY2" fmla="*/ 339739 h 915084"/>
                  <a:gd name="connsiteX3" fmla="*/ 995789 w 1991578"/>
                  <a:gd name="connsiteY3" fmla="*/ 915084 h 915084"/>
                  <a:gd name="connsiteX4" fmla="*/ 0 w 1991578"/>
                  <a:gd name="connsiteY4" fmla="*/ 339739 h 915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1578" h="915084">
                    <a:moveTo>
                      <a:pt x="588010" y="0"/>
                    </a:moveTo>
                    <a:lnTo>
                      <a:pt x="1403569" y="0"/>
                    </a:lnTo>
                    <a:lnTo>
                      <a:pt x="1991578" y="339739"/>
                    </a:lnTo>
                    <a:lnTo>
                      <a:pt x="995789" y="915084"/>
                    </a:lnTo>
                    <a:lnTo>
                      <a:pt x="0" y="339739"/>
                    </a:lnTo>
                    <a:close/>
                  </a:path>
                </a:pathLst>
              </a:custGeom>
              <a:solidFill>
                <a:srgbClr val="E9EDE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39" name="Diamond 38">
                <a:extLst>
                  <a:ext uri="{FF2B5EF4-FFF2-40B4-BE49-F238E27FC236}">
                    <a16:creationId xmlns:a16="http://schemas.microsoft.com/office/drawing/2014/main" id="{DB184E99-076B-4644-8D64-0475A1D10A7D}"/>
                  </a:ext>
                </a:extLst>
              </p:cNvPr>
              <p:cNvSpPr/>
              <p:nvPr userDrawn="1"/>
            </p:nvSpPr>
            <p:spPr>
              <a:xfrm rot="18000000">
                <a:off x="3371729" y="626992"/>
                <a:ext cx="1991579" cy="1150690"/>
              </a:xfrm>
              <a:prstGeom prst="diamond">
                <a:avLst/>
              </a:prstGeom>
              <a:solidFill>
                <a:srgbClr val="D7DE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Diamond 39">
                <a:extLst>
                  <a:ext uri="{FF2B5EF4-FFF2-40B4-BE49-F238E27FC236}">
                    <a16:creationId xmlns:a16="http://schemas.microsoft.com/office/drawing/2014/main" id="{9709202D-EB4F-7849-B074-387ACFD40E62}"/>
                  </a:ext>
                </a:extLst>
              </p:cNvPr>
              <p:cNvSpPr/>
              <p:nvPr userDrawn="1"/>
            </p:nvSpPr>
            <p:spPr>
              <a:xfrm rot="3600000">
                <a:off x="2384548" y="626994"/>
                <a:ext cx="1991579" cy="1150690"/>
              </a:xfrm>
              <a:prstGeom prst="diamond">
                <a:avLst/>
              </a:prstGeom>
              <a:solidFill>
                <a:schemeClr val="accent3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511986" y="4789744"/>
            <a:ext cx="600075" cy="600075"/>
          </a:xfrm>
          <a:prstGeom prst="rect">
            <a:avLst/>
          </a:prstGeom>
        </p:spPr>
      </p:pic>
      <p:pic>
        <p:nvPicPr>
          <p:cNvPr id="51" name="Picture 9">
            <a:extLst>
              <a:ext uri="{FF2B5EF4-FFF2-40B4-BE49-F238E27FC236}">
                <a16:creationId xmlns:a16="http://schemas.microsoft.com/office/drawing/2014/main" id="{30EF91CA-D5F6-E847-9D30-78252C50512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374406" y="5559600"/>
            <a:ext cx="120895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883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ock heading, tex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exagon 3">
            <a:extLst>
              <a:ext uri="{FF2B5EF4-FFF2-40B4-BE49-F238E27FC236}">
                <a16:creationId xmlns:a16="http://schemas.microsoft.com/office/drawing/2014/main" id="{D4DE601F-7E69-7440-AEA6-63367ECADAFA}"/>
              </a:ext>
            </a:extLst>
          </p:cNvPr>
          <p:cNvSpPr/>
          <p:nvPr userDrawn="1"/>
        </p:nvSpPr>
        <p:spPr>
          <a:xfrm rot="16200000">
            <a:off x="-628616" y="600894"/>
            <a:ext cx="6910929" cy="5667148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0929" h="5667148">
                <a:moveTo>
                  <a:pt x="0" y="3831537"/>
                </a:moveTo>
                <a:cubicBezTo>
                  <a:pt x="5786" y="2550046"/>
                  <a:pt x="7256" y="1281491"/>
                  <a:pt x="13042" y="0"/>
                </a:cubicBezTo>
                <a:lnTo>
                  <a:pt x="6910929" y="5938"/>
                </a:lnTo>
                <a:lnTo>
                  <a:pt x="6900783" y="3443591"/>
                </a:lnTo>
                <a:lnTo>
                  <a:pt x="5610518" y="5667148"/>
                </a:lnTo>
                <a:lnTo>
                  <a:pt x="1057389" y="5661210"/>
                </a:lnTo>
                <a:lnTo>
                  <a:pt x="0" y="38315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12000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across multiple lines, max 3 lines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905B817-C16C-2943-AA7E-3309A8AD873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74596" y="246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BF59349-4FB1-5348-B1E2-84A492B4EC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74639" y="3103201"/>
            <a:ext cx="4780572" cy="28708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8000" indent="-28800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accent6"/>
              </a:buClr>
              <a:buFont typeface="Arial" panose="020B0604020202020204" pitchFamily="34" charset="0"/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93E2A506-0B2D-0B42-9748-E3EC95BF84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A57927-6E42-544E-B582-7F224C7876C6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411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reaker Heading1-Grey-Blue-M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>
            <a:extLst>
              <a:ext uri="{FF2B5EF4-FFF2-40B4-BE49-F238E27FC236}">
                <a16:creationId xmlns:a16="http://schemas.microsoft.com/office/drawing/2014/main" id="{E5CB41E0-0D92-B24A-98A4-01C17FF97203}"/>
              </a:ext>
            </a:extLst>
          </p:cNvPr>
          <p:cNvSpPr/>
          <p:nvPr userDrawn="1"/>
        </p:nvSpPr>
        <p:spPr>
          <a:xfrm>
            <a:off x="7801770" y="2789292"/>
            <a:ext cx="4399590" cy="4068709"/>
          </a:xfrm>
          <a:custGeom>
            <a:avLst/>
            <a:gdLst>
              <a:gd name="connsiteX0" fmla="*/ 3667329 w 4399590"/>
              <a:gd name="connsiteY0" fmla="*/ 0 h 4068709"/>
              <a:gd name="connsiteX1" fmla="*/ 4399590 w 4399590"/>
              <a:gd name="connsiteY1" fmla="*/ 427314 h 4068709"/>
              <a:gd name="connsiteX2" fmla="*/ 4399590 w 4399590"/>
              <a:gd name="connsiteY2" fmla="*/ 4068709 h 4068709"/>
              <a:gd name="connsiteX3" fmla="*/ 3304962 w 4399590"/>
              <a:gd name="connsiteY3" fmla="*/ 4068709 h 4068709"/>
              <a:gd name="connsiteX4" fmla="*/ 2 w 4399590"/>
              <a:gd name="connsiteY4" fmla="*/ 2140085 h 4068709"/>
              <a:gd name="connsiteX5" fmla="*/ 0 w 4399590"/>
              <a:gd name="connsiteY5" fmla="*/ 2140084 h 4068709"/>
              <a:gd name="connsiteX6" fmla="*/ 3 w 4399590"/>
              <a:gd name="connsiteY6" fmla="*/ 2140084 h 4068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9590" h="4068709">
                <a:moveTo>
                  <a:pt x="3667329" y="0"/>
                </a:moveTo>
                <a:lnTo>
                  <a:pt x="4399590" y="427314"/>
                </a:lnTo>
                <a:lnTo>
                  <a:pt x="4399590" y="4068709"/>
                </a:lnTo>
                <a:lnTo>
                  <a:pt x="3304962" y="4068709"/>
                </a:lnTo>
                <a:lnTo>
                  <a:pt x="2" y="2140085"/>
                </a:lnTo>
                <a:lnTo>
                  <a:pt x="0" y="2140084"/>
                </a:lnTo>
                <a:lnTo>
                  <a:pt x="3" y="2140084"/>
                </a:lnTo>
                <a:close/>
              </a:path>
            </a:pathLst>
          </a:custGeom>
          <a:solidFill>
            <a:srgbClr val="F9FA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A6F70EA6-549E-6046-89A0-877E8C523300}"/>
              </a:ext>
            </a:extLst>
          </p:cNvPr>
          <p:cNvSpPr/>
          <p:nvPr userDrawn="1"/>
        </p:nvSpPr>
        <p:spPr>
          <a:xfrm rot="5400000">
            <a:off x="8498435" y="4229520"/>
            <a:ext cx="1931815" cy="3325147"/>
          </a:xfrm>
          <a:custGeom>
            <a:avLst/>
            <a:gdLst>
              <a:gd name="connsiteX0" fmla="*/ 0 w 1931815"/>
              <a:gd name="connsiteY0" fmla="*/ 3325147 h 3325147"/>
              <a:gd name="connsiteX1" fmla="*/ 1931815 w 1931815"/>
              <a:gd name="connsiteY1" fmla="*/ 0 h 3325147"/>
              <a:gd name="connsiteX2" fmla="*/ 1931815 w 1931815"/>
              <a:gd name="connsiteY2" fmla="*/ 3325147 h 3325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1815" h="3325147">
                <a:moveTo>
                  <a:pt x="0" y="3325147"/>
                </a:moveTo>
                <a:lnTo>
                  <a:pt x="1931815" y="0"/>
                </a:lnTo>
                <a:lnTo>
                  <a:pt x="1931815" y="332514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/>
              <a:t>    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V="1">
            <a:off x="-1" y="-3"/>
            <a:ext cx="2454962" cy="1361117"/>
          </a:xfrm>
          <a:prstGeom prst="triangle">
            <a:avLst>
              <a:gd name="adj" fmla="val 95"/>
            </a:avLst>
          </a:pr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10316816" y="-2"/>
            <a:ext cx="1884542" cy="1053320"/>
          </a:xfrm>
          <a:prstGeom prst="triangle">
            <a:avLst>
              <a:gd name="adj" fmla="val 0"/>
            </a:avLst>
          </a:prstGeom>
          <a:solidFill>
            <a:srgbClr val="DD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1A664D66-9260-754C-B87A-96F731693A59}"/>
              </a:ext>
            </a:extLst>
          </p:cNvPr>
          <p:cNvSpPr/>
          <p:nvPr userDrawn="1"/>
        </p:nvSpPr>
        <p:spPr>
          <a:xfrm flipH="1">
            <a:off x="-2" y="5136256"/>
            <a:ext cx="4523427" cy="1725107"/>
          </a:xfrm>
          <a:custGeom>
            <a:avLst/>
            <a:gdLst>
              <a:gd name="connsiteX0" fmla="*/ 940749 w 940749"/>
              <a:gd name="connsiteY0" fmla="*/ 358775 h 358775"/>
              <a:gd name="connsiteX1" fmla="*/ 0 w 940749"/>
              <a:gd name="connsiteY1" fmla="*/ 358775 h 358775"/>
              <a:gd name="connsiteX2" fmla="*/ 656636 w 940749"/>
              <a:gd name="connsiteY2" fmla="*/ 0 h 358775"/>
              <a:gd name="connsiteX3" fmla="*/ 940749 w 940749"/>
              <a:gd name="connsiteY3" fmla="*/ 155235 h 358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0749" h="358775">
                <a:moveTo>
                  <a:pt x="940749" y="358775"/>
                </a:moveTo>
                <a:lnTo>
                  <a:pt x="0" y="358775"/>
                </a:lnTo>
                <a:lnTo>
                  <a:pt x="656636" y="0"/>
                </a:lnTo>
                <a:lnTo>
                  <a:pt x="940749" y="15523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02E370C2-C96D-CA46-993D-A4A6CA3247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75C5F91-9DCB-5246-8918-14F27F083E3D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A46A6EBF-AE58-8C4C-925D-A21B46CB74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2000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0701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948249"/>
            <a:ext cx="9723474" cy="140931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spc="-3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4476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30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 userDrawn="1"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 userDrawn="1"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62CA8EB1-844B-0746-8F54-686C6D7EB09C}"/>
              </a:ext>
            </a:extLst>
          </p:cNvPr>
          <p:cNvGrpSpPr/>
          <p:nvPr userDrawn="1"/>
        </p:nvGrpSpPr>
        <p:grpSpPr>
          <a:xfrm>
            <a:off x="6064133" y="1974899"/>
            <a:ext cx="6199146" cy="4989799"/>
            <a:chOff x="6064133" y="1974899"/>
            <a:chExt cx="6199146" cy="498979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66560E2-06D5-2242-97C6-BDDF9000B40E}"/>
                </a:ext>
              </a:extLst>
            </p:cNvPr>
            <p:cNvGrpSpPr/>
            <p:nvPr userDrawn="1"/>
          </p:nvGrpSpPr>
          <p:grpSpPr>
            <a:xfrm>
              <a:off x="9837041" y="3300746"/>
              <a:ext cx="1654589" cy="1883570"/>
              <a:chOff x="9491639" y="1569442"/>
              <a:chExt cx="1391198" cy="1583728"/>
            </a:xfrm>
          </p:grpSpPr>
          <p:sp>
            <p:nvSpPr>
              <p:cNvPr id="7" name="Diamond 6">
                <a:extLst>
                  <a:ext uri="{FF2B5EF4-FFF2-40B4-BE49-F238E27FC236}">
                    <a16:creationId xmlns:a16="http://schemas.microsoft.com/office/drawing/2014/main" id="{815AF096-1C35-274E-BA7B-192369D42575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CCDE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Diamond 13">
                <a:extLst>
                  <a:ext uri="{FF2B5EF4-FFF2-40B4-BE49-F238E27FC236}">
                    <a16:creationId xmlns:a16="http://schemas.microsoft.com/office/drawing/2014/main" id="{1AF98219-B2F9-6942-8586-871DCDB93BD0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B2CE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Diamond 14">
                <a:extLst>
                  <a:ext uri="{FF2B5EF4-FFF2-40B4-BE49-F238E27FC236}">
                    <a16:creationId xmlns:a16="http://schemas.microsoft.com/office/drawing/2014/main" id="{F86D35C4-A6C7-D044-BD88-486E51217256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BFD5E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27646B1-E157-0947-8AD1-8B7B2A4E634B}"/>
                </a:ext>
              </a:extLst>
            </p:cNvPr>
            <p:cNvGrpSpPr/>
            <p:nvPr userDrawn="1"/>
          </p:nvGrpSpPr>
          <p:grpSpPr>
            <a:xfrm>
              <a:off x="10608658" y="1974899"/>
              <a:ext cx="1654589" cy="1883570"/>
              <a:chOff x="9491639" y="1569442"/>
              <a:chExt cx="1391198" cy="1583728"/>
            </a:xfrm>
          </p:grpSpPr>
          <p:sp>
            <p:nvSpPr>
              <p:cNvPr id="17" name="Diamond 16">
                <a:extLst>
                  <a:ext uri="{FF2B5EF4-FFF2-40B4-BE49-F238E27FC236}">
                    <a16:creationId xmlns:a16="http://schemas.microsoft.com/office/drawing/2014/main" id="{1526A8B6-C3C1-364D-B554-7D635ECEAD8D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Diamond 17">
                <a:extLst>
                  <a:ext uri="{FF2B5EF4-FFF2-40B4-BE49-F238E27FC236}">
                    <a16:creationId xmlns:a16="http://schemas.microsoft.com/office/drawing/2014/main" id="{AEE85E33-77E3-4946-802B-79E8D9538E55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Diamond 18">
                <a:extLst>
                  <a:ext uri="{FF2B5EF4-FFF2-40B4-BE49-F238E27FC236}">
                    <a16:creationId xmlns:a16="http://schemas.microsoft.com/office/drawing/2014/main" id="{135213B4-BBF0-E441-8534-CBCCAD9CCED8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0CF6AA6-A3A8-7048-B6D9-B0563CF36D7C}"/>
                </a:ext>
              </a:extLst>
            </p:cNvPr>
            <p:cNvGrpSpPr/>
            <p:nvPr userDrawn="1"/>
          </p:nvGrpSpPr>
          <p:grpSpPr>
            <a:xfrm>
              <a:off x="8305790" y="4194936"/>
              <a:ext cx="1597978" cy="1883570"/>
              <a:chOff x="9491639" y="1569442"/>
              <a:chExt cx="1343599" cy="1583728"/>
            </a:xfrm>
          </p:grpSpPr>
          <p:sp>
            <p:nvSpPr>
              <p:cNvPr id="21" name="Diamond 20">
                <a:extLst>
                  <a:ext uri="{FF2B5EF4-FFF2-40B4-BE49-F238E27FC236}">
                    <a16:creationId xmlns:a16="http://schemas.microsoft.com/office/drawing/2014/main" id="{0EAF7F5F-DAD9-ED46-A3DC-A3C7BF463E37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Diamond 22">
                <a:extLst>
                  <a:ext uri="{FF2B5EF4-FFF2-40B4-BE49-F238E27FC236}">
                    <a16:creationId xmlns:a16="http://schemas.microsoft.com/office/drawing/2014/main" id="{F5C92EE8-C553-7B42-B4AA-A8558D4261CE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rgbClr val="02257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CC1A595-CF8F-8C45-87A9-108D8098AACE}"/>
                </a:ext>
              </a:extLst>
            </p:cNvPr>
            <p:cNvGrpSpPr/>
            <p:nvPr userDrawn="1"/>
          </p:nvGrpSpPr>
          <p:grpSpPr>
            <a:xfrm>
              <a:off x="9837108" y="5081128"/>
              <a:ext cx="1654589" cy="1883570"/>
              <a:chOff x="9491639" y="1569442"/>
              <a:chExt cx="1391198" cy="1583728"/>
            </a:xfrm>
          </p:grpSpPr>
          <p:sp>
            <p:nvSpPr>
              <p:cNvPr id="25" name="Diamond 24">
                <a:extLst>
                  <a:ext uri="{FF2B5EF4-FFF2-40B4-BE49-F238E27FC236}">
                    <a16:creationId xmlns:a16="http://schemas.microsoft.com/office/drawing/2014/main" id="{20F6FC81-7A33-EE40-ABEE-FAD06932CC84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Diamond 25">
                <a:extLst>
                  <a:ext uri="{FF2B5EF4-FFF2-40B4-BE49-F238E27FC236}">
                    <a16:creationId xmlns:a16="http://schemas.microsoft.com/office/drawing/2014/main" id="{7279BDA8-4E81-BD47-AEDF-6E2B8647F2AC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0356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Diamond 26">
                <a:extLst>
                  <a:ext uri="{FF2B5EF4-FFF2-40B4-BE49-F238E27FC236}">
                    <a16:creationId xmlns:a16="http://schemas.microsoft.com/office/drawing/2014/main" id="{230D5ED3-5413-304F-A64B-54900E5982BE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639C0919-D090-004F-85B6-38A4371C138D}"/>
                </a:ext>
              </a:extLst>
            </p:cNvPr>
            <p:cNvGrpSpPr/>
            <p:nvPr userDrawn="1"/>
          </p:nvGrpSpPr>
          <p:grpSpPr>
            <a:xfrm>
              <a:off x="10665301" y="4634062"/>
              <a:ext cx="1597978" cy="1883569"/>
              <a:chOff x="9539238" y="1569442"/>
              <a:chExt cx="1343599" cy="1583727"/>
            </a:xfrm>
          </p:grpSpPr>
          <p:sp>
            <p:nvSpPr>
              <p:cNvPr id="29" name="Diamond 28">
                <a:extLst>
                  <a:ext uri="{FF2B5EF4-FFF2-40B4-BE49-F238E27FC236}">
                    <a16:creationId xmlns:a16="http://schemas.microsoft.com/office/drawing/2014/main" id="{8DAD809D-6715-A644-9BED-290E0E2570D2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E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Diamond 29">
                <a:extLst>
                  <a:ext uri="{FF2B5EF4-FFF2-40B4-BE49-F238E27FC236}">
                    <a16:creationId xmlns:a16="http://schemas.microsoft.com/office/drawing/2014/main" id="{260F1D2C-EEFC-1941-823B-573CBFD1DE2C}"/>
                  </a:ext>
                </a:extLst>
              </p:cNvPr>
              <p:cNvSpPr/>
              <p:nvPr userDrawn="1"/>
            </p:nvSpPr>
            <p:spPr>
              <a:xfrm rot="18000000">
                <a:off x="9860437" y="2130769"/>
                <a:ext cx="1296000" cy="748800"/>
              </a:xfrm>
              <a:prstGeom prst="diamond">
                <a:avLst/>
              </a:prstGeom>
              <a:solidFill>
                <a:srgbClr val="EDC8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C3C5462-773A-3D4C-AEB4-198DABA47EBE}"/>
                </a:ext>
              </a:extLst>
            </p:cNvPr>
            <p:cNvGrpSpPr/>
            <p:nvPr userDrawn="1"/>
          </p:nvGrpSpPr>
          <p:grpSpPr>
            <a:xfrm>
              <a:off x="9073404" y="4636215"/>
              <a:ext cx="1597978" cy="1883570"/>
              <a:chOff x="9491639" y="1569442"/>
              <a:chExt cx="1343599" cy="1583728"/>
            </a:xfrm>
          </p:grpSpPr>
          <p:sp>
            <p:nvSpPr>
              <p:cNvPr id="33" name="Diamond 32">
                <a:extLst>
                  <a:ext uri="{FF2B5EF4-FFF2-40B4-BE49-F238E27FC236}">
                    <a16:creationId xmlns:a16="http://schemas.microsoft.com/office/drawing/2014/main" id="{FE9734B0-9565-734C-9D18-6E9E6F0E3021}"/>
                  </a:ext>
                </a:extLst>
              </p:cNvPr>
              <p:cNvSpPr/>
              <p:nvPr userDrawn="1"/>
            </p:nvSpPr>
            <p:spPr>
              <a:xfrm>
                <a:off x="9539238" y="1569442"/>
                <a:ext cx="1296000" cy="748800"/>
              </a:xfrm>
              <a:prstGeom prst="diamond">
                <a:avLst/>
              </a:prstGeom>
              <a:solidFill>
                <a:srgbClr val="FAFAF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Diamond 34">
                <a:extLst>
                  <a:ext uri="{FF2B5EF4-FFF2-40B4-BE49-F238E27FC236}">
                    <a16:creationId xmlns:a16="http://schemas.microsoft.com/office/drawing/2014/main" id="{79EA4300-D014-E842-A6D5-7ED96F0FE47A}"/>
                  </a:ext>
                </a:extLst>
              </p:cNvPr>
              <p:cNvSpPr/>
              <p:nvPr userDrawn="1"/>
            </p:nvSpPr>
            <p:spPr>
              <a:xfrm rot="3600000">
                <a:off x="9218039" y="2130770"/>
                <a:ext cx="1296000" cy="748800"/>
              </a:xfrm>
              <a:prstGeom prst="diamond">
                <a:avLst/>
              </a:prstGeom>
              <a:solidFill>
                <a:schemeClr val="tx1">
                  <a:lumMod val="10000"/>
                  <a:lumOff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CE28DAA9-CC64-7044-BD07-BFC52398D4E5}"/>
                </a:ext>
              </a:extLst>
            </p:cNvPr>
            <p:cNvSpPr/>
            <p:nvPr userDrawn="1"/>
          </p:nvSpPr>
          <p:spPr>
            <a:xfrm>
              <a:off x="9132454" y="6414689"/>
              <a:ext cx="1541368" cy="457926"/>
            </a:xfrm>
            <a:custGeom>
              <a:avLst/>
              <a:gdLst>
                <a:gd name="connsiteX0" fmla="*/ 770684 w 1541368"/>
                <a:gd name="connsiteY0" fmla="*/ 0 h 457926"/>
                <a:gd name="connsiteX1" fmla="*/ 1541368 w 1541368"/>
                <a:gd name="connsiteY1" fmla="*/ 445284 h 457926"/>
                <a:gd name="connsiteX2" fmla="*/ 1519488 w 1541368"/>
                <a:gd name="connsiteY2" fmla="*/ 457926 h 457926"/>
                <a:gd name="connsiteX3" fmla="*/ 21880 w 1541368"/>
                <a:gd name="connsiteY3" fmla="*/ 457926 h 457926"/>
                <a:gd name="connsiteX4" fmla="*/ 0 w 1541368"/>
                <a:gd name="connsiteY4" fmla="*/ 445284 h 457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41368" h="457926">
                  <a:moveTo>
                    <a:pt x="770684" y="0"/>
                  </a:moveTo>
                  <a:lnTo>
                    <a:pt x="1541368" y="445284"/>
                  </a:lnTo>
                  <a:lnTo>
                    <a:pt x="1519488" y="457926"/>
                  </a:lnTo>
                  <a:lnTo>
                    <a:pt x="21880" y="457926"/>
                  </a:lnTo>
                  <a:lnTo>
                    <a:pt x="0" y="4452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79AA6F7F-1E87-DC4B-B09C-B027492BC191}"/>
                </a:ext>
              </a:extLst>
            </p:cNvPr>
            <p:cNvSpPr/>
            <p:nvPr userDrawn="1"/>
          </p:nvSpPr>
          <p:spPr>
            <a:xfrm>
              <a:off x="7605886" y="6418762"/>
              <a:ext cx="1520438" cy="439238"/>
            </a:xfrm>
            <a:custGeom>
              <a:avLst/>
              <a:gdLst>
                <a:gd name="connsiteX0" fmla="*/ 760219 w 1520438"/>
                <a:gd name="connsiteY0" fmla="*/ 0 h 439238"/>
                <a:gd name="connsiteX1" fmla="*/ 1520438 w 1520438"/>
                <a:gd name="connsiteY1" fmla="*/ 439238 h 439238"/>
                <a:gd name="connsiteX2" fmla="*/ 0 w 1520438"/>
                <a:gd name="connsiteY2" fmla="*/ 439238 h 439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20438" h="439238">
                  <a:moveTo>
                    <a:pt x="760219" y="0"/>
                  </a:moveTo>
                  <a:lnTo>
                    <a:pt x="1520438" y="439238"/>
                  </a:lnTo>
                  <a:lnTo>
                    <a:pt x="0" y="439238"/>
                  </a:lnTo>
                  <a:close/>
                </a:path>
              </a:pathLst>
            </a:custGeom>
            <a:solidFill>
              <a:srgbClr val="CCDE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370B95CD-D3DC-8941-9091-2634539AC74F}"/>
                </a:ext>
              </a:extLst>
            </p:cNvPr>
            <p:cNvSpPr/>
            <p:nvPr userDrawn="1"/>
          </p:nvSpPr>
          <p:spPr>
            <a:xfrm>
              <a:off x="6064133" y="6414690"/>
              <a:ext cx="1534538" cy="443311"/>
            </a:xfrm>
            <a:custGeom>
              <a:avLst/>
              <a:gdLst>
                <a:gd name="connsiteX0" fmla="*/ 767269 w 1534538"/>
                <a:gd name="connsiteY0" fmla="*/ 0 h 443311"/>
                <a:gd name="connsiteX1" fmla="*/ 1534538 w 1534538"/>
                <a:gd name="connsiteY1" fmla="*/ 443311 h 443311"/>
                <a:gd name="connsiteX2" fmla="*/ 0 w 1534538"/>
                <a:gd name="connsiteY2" fmla="*/ 443311 h 443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4538" h="443311">
                  <a:moveTo>
                    <a:pt x="767269" y="0"/>
                  </a:moveTo>
                  <a:lnTo>
                    <a:pt x="1534538" y="443311"/>
                  </a:lnTo>
                  <a:lnTo>
                    <a:pt x="0" y="443311"/>
                  </a:ln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/>
            </a:p>
          </p:txBody>
        </p:sp>
      </p:grpSp>
      <p:pic>
        <p:nvPicPr>
          <p:cNvPr id="5" name="Picture 4" descr="NHS England logo">
            <a:extLst>
              <a:ext uri="{FF2B5EF4-FFF2-40B4-BE49-F238E27FC236}">
                <a16:creationId xmlns:a16="http://schemas.microsoft.com/office/drawing/2014/main" id="{F841B9C9-1074-7426-D462-FD9FE3494C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1312" y="-71382"/>
            <a:ext cx="2633084" cy="217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54258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2DDCA5-A307-96EA-64A8-CCBA8E5F6393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A3D7C-EA8C-5A4E-9010-4AC84C6EA52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25B76462-9988-504D-BEEB-4D901B000C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456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A3D7C-EA8C-5A4E-9010-4AC84C6EA52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25B76462-9988-504D-BEEB-4D901B000C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</a:extLst>
          </p:cNvPr>
          <p:cNvSpPr/>
          <p:nvPr userDrawn="1"/>
        </p:nvSpPr>
        <p:spPr>
          <a:xfrm>
            <a:off x="3830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</a:extLst>
          </p:cNvPr>
          <p:cNvSpPr/>
          <p:nvPr userDrawn="1"/>
        </p:nvSpPr>
        <p:spPr>
          <a:xfrm>
            <a:off x="1534525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</a:extLst>
          </p:cNvPr>
          <p:cNvSpPr/>
          <p:nvPr userDrawn="1"/>
        </p:nvSpPr>
        <p:spPr>
          <a:xfrm>
            <a:off x="2685992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</a:extLst>
          </p:cNvPr>
          <p:cNvSpPr/>
          <p:nvPr userDrawn="1"/>
        </p:nvSpPr>
        <p:spPr>
          <a:xfrm>
            <a:off x="3837459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</a:extLst>
          </p:cNvPr>
          <p:cNvSpPr/>
          <p:nvPr userDrawn="1"/>
        </p:nvSpPr>
        <p:spPr>
          <a:xfrm>
            <a:off x="4988926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</a:extLst>
          </p:cNvPr>
          <p:cNvSpPr/>
          <p:nvPr userDrawn="1"/>
        </p:nvSpPr>
        <p:spPr>
          <a:xfrm>
            <a:off x="6140393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</a:extLst>
          </p:cNvPr>
          <p:cNvSpPr/>
          <p:nvPr userDrawn="1"/>
        </p:nvSpPr>
        <p:spPr>
          <a:xfrm>
            <a:off x="7291860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</a:extLst>
          </p:cNvPr>
          <p:cNvSpPr/>
          <p:nvPr userDrawn="1"/>
        </p:nvSpPr>
        <p:spPr>
          <a:xfrm>
            <a:off x="8443327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</a:extLst>
          </p:cNvPr>
          <p:cNvSpPr/>
          <p:nvPr userDrawn="1"/>
        </p:nvSpPr>
        <p:spPr>
          <a:xfrm>
            <a:off x="9594794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</a:extLst>
          </p:cNvPr>
          <p:cNvSpPr/>
          <p:nvPr userDrawn="1"/>
        </p:nvSpPr>
        <p:spPr>
          <a:xfrm>
            <a:off x="107462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</a:extLst>
          </p:cNvPr>
          <p:cNvSpPr/>
          <p:nvPr userDrawn="1"/>
        </p:nvSpPr>
        <p:spPr>
          <a:xfrm>
            <a:off x="4988926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</a:extLst>
          </p:cNvPr>
          <p:cNvSpPr/>
          <p:nvPr userDrawn="1"/>
        </p:nvSpPr>
        <p:spPr>
          <a:xfrm>
            <a:off x="6140393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</a:extLst>
          </p:cNvPr>
          <p:cNvSpPr/>
          <p:nvPr userDrawn="1"/>
        </p:nvSpPr>
        <p:spPr>
          <a:xfrm>
            <a:off x="7291860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</a:extLst>
          </p:cNvPr>
          <p:cNvSpPr/>
          <p:nvPr userDrawn="1"/>
        </p:nvSpPr>
        <p:spPr>
          <a:xfrm>
            <a:off x="8443327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</a:extLst>
          </p:cNvPr>
          <p:cNvSpPr/>
          <p:nvPr userDrawn="1"/>
        </p:nvSpPr>
        <p:spPr>
          <a:xfrm>
            <a:off x="9594794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</a:extLst>
          </p:cNvPr>
          <p:cNvSpPr/>
          <p:nvPr userDrawn="1"/>
        </p:nvSpPr>
        <p:spPr>
          <a:xfrm>
            <a:off x="107462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</a:extLst>
          </p:cNvPr>
          <p:cNvSpPr/>
          <p:nvPr userDrawn="1"/>
        </p:nvSpPr>
        <p:spPr>
          <a:xfrm>
            <a:off x="4988926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</a:extLst>
          </p:cNvPr>
          <p:cNvSpPr/>
          <p:nvPr userDrawn="1"/>
        </p:nvSpPr>
        <p:spPr>
          <a:xfrm>
            <a:off x="6140393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</a:extLst>
          </p:cNvPr>
          <p:cNvSpPr/>
          <p:nvPr userDrawn="1"/>
        </p:nvSpPr>
        <p:spPr>
          <a:xfrm>
            <a:off x="7291860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</a:extLst>
          </p:cNvPr>
          <p:cNvSpPr/>
          <p:nvPr userDrawn="1"/>
        </p:nvSpPr>
        <p:spPr>
          <a:xfrm>
            <a:off x="8443327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</a:extLst>
          </p:cNvPr>
          <p:cNvSpPr/>
          <p:nvPr userDrawn="1"/>
        </p:nvSpPr>
        <p:spPr>
          <a:xfrm>
            <a:off x="9594794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</a:extLst>
          </p:cNvPr>
          <p:cNvSpPr/>
          <p:nvPr userDrawn="1"/>
        </p:nvSpPr>
        <p:spPr>
          <a:xfrm>
            <a:off x="107462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195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DF01C83-A866-28AC-7B1F-38947CCF6D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1"/>
            <a:ext cx="11404154" cy="46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DCA3D7C-EA8C-5A4E-9010-4AC84C6EA52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25B76462-9988-504D-BEEB-4D901B000C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</a:extLst>
          </p:cNvPr>
          <p:cNvSpPr/>
          <p:nvPr userDrawn="1"/>
        </p:nvSpPr>
        <p:spPr>
          <a:xfrm>
            <a:off x="5122911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</a:extLst>
          </p:cNvPr>
          <p:cNvSpPr/>
          <p:nvPr userDrawn="1"/>
        </p:nvSpPr>
        <p:spPr>
          <a:xfrm>
            <a:off x="7474153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</a:extLst>
          </p:cNvPr>
          <p:cNvSpPr/>
          <p:nvPr userDrawn="1"/>
        </p:nvSpPr>
        <p:spPr>
          <a:xfrm>
            <a:off x="9825395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441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ing, content, basic text one col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86E0930-AFE2-471B-C517-6733CACD8ECB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ABAC642-4133-F44A-9758-E12934C6C674}"/>
              </a:ext>
            </a:extLst>
          </p:cNvPr>
          <p:cNvCxnSpPr>
            <a:cxnSpLocks/>
          </p:cNvCxnSpPr>
          <p:nvPr userDrawn="1"/>
        </p:nvCxnSpPr>
        <p:spPr>
          <a:xfrm>
            <a:off x="432000" y="324000"/>
            <a:ext cx="432000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422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E8E1DE4-F3F1-DE4C-A443-48C645D10BD8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772D7FA6-4EEE-2844-9D29-2434E4AACE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20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C4A9B1-8C9A-5B25-6E7A-B9589ECCAD8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88000" cy="3456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14B63B-E599-214F-BE25-040870BCB81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32B41726-0959-C340-9AE5-F69907699F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11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, subhead, bullets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F09CFFC-C421-A97A-14A3-FE2852D11994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71999"/>
            <a:ext cx="11088000" cy="345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20880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771D90-A686-C949-8872-F69893BCF8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AB4D897-8658-0C4F-8CFF-B86CCF2F04D5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D5CE1C-46DF-8846-A4A0-E19A9CC397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 with medium confidence">
            <a:extLst>
              <a:ext uri="{FF2B5EF4-FFF2-40B4-BE49-F238E27FC236}">
                <a16:creationId xmlns:a16="http://schemas.microsoft.com/office/drawing/2014/main" id="{3FDF1BCB-5337-0C44-BEE7-238AFDF6EB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7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1D7D3C-8AA7-9442-97E6-34307200AA45}"/>
              </a:ext>
            </a:extLst>
          </p:cNvPr>
          <p:cNvCxnSpPr/>
          <p:nvPr userDrawn="1"/>
        </p:nvCxnSpPr>
        <p:spPr>
          <a:xfrm>
            <a:off x="432000" y="1632779"/>
            <a:ext cx="61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295C887A-FA03-7040-A301-9D2EF89E2F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285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DDC9925-8509-4ADE-FFBA-9BBDA93350C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412708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66871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12708" y="3749267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74434" y="3752201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FCA068-306A-024C-BE3A-3C43AEAC203D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9AD6FA9-80AB-C444-BBD0-7BAB954857E7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9BD7DE1A-9932-F24E-B731-1DD83725D2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84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B26CA0-4967-284E-42B6-5686F8C6B07B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1FF2AF4-A51C-494E-9584-66557CDA379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5326A72-C229-0646-A782-9FF5C13C415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Icon&#10;&#10;Description automatically generated with medium confidence">
            <a:extLst>
              <a:ext uri="{FF2B5EF4-FFF2-40B4-BE49-F238E27FC236}">
                <a16:creationId xmlns:a16="http://schemas.microsoft.com/office/drawing/2014/main" id="{65AD4FD1-37D6-A34F-B451-50D5B6141F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16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8BBC9FB-69CA-ACB9-E6B9-6E2830215B6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B2EE8A7-7828-124A-A2AA-D9BFF90B7EFF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 descr="Icon&#10;&#10;Description automatically generated with medium confidence">
            <a:extLst>
              <a:ext uri="{FF2B5EF4-FFF2-40B4-BE49-F238E27FC236}">
                <a16:creationId xmlns:a16="http://schemas.microsoft.com/office/drawing/2014/main" id="{27034AC6-B07C-D944-B146-1FD9C2B932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2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0190978-5FC4-6858-371C-AF3DAD50E21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37224" y="720488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B9B7EF50-8B86-BC4E-88BA-F489FBF930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8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and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1926629"/>
            <a:ext cx="4428148" cy="3001565"/>
          </a:xfrm>
          <a:prstGeom prst="rect">
            <a:avLst/>
          </a:prstGeom>
        </p:spPr>
        <p:txBody>
          <a:bodyPr>
            <a:noAutofit/>
          </a:bodyPr>
          <a:lstStyle>
            <a:lvl1pPr marL="216000" indent="-216000">
              <a:buNone/>
              <a:defRPr sz="30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	quote text here, quote text here, quote text here, keep it short across 6 lines maximum”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67D0940-0539-6748-8933-42C057C168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8A3B3361-5B72-AD44-B591-39B52A66477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7" name="Picture 16" descr="Icon&#10;&#10;Description automatically generated with medium confidence">
            <a:extLst>
              <a:ext uri="{FF2B5EF4-FFF2-40B4-BE49-F238E27FC236}">
                <a16:creationId xmlns:a16="http://schemas.microsoft.com/office/drawing/2014/main" id="{F32FB357-A035-8345-AAC3-F6D4FBC9FE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36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FE273B9A-151F-E548-A2F2-36CBDDC512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173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F028685-F054-4DD8-8293-CE85C7CFC1C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1928217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16000" indent="-216000">
              <a:buNone/>
              <a:defRPr sz="3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“quote text here, quote text here, quote text here, keep it short across 6 lines maximum”</a:t>
            </a:r>
          </a:p>
        </p:txBody>
      </p:sp>
      <p:pic>
        <p:nvPicPr>
          <p:cNvPr id="11" name="Picture 10" descr="Icon&#10;&#10;Description automatically generated with medium confidence">
            <a:extLst>
              <a:ext uri="{FF2B5EF4-FFF2-40B4-BE49-F238E27FC236}">
                <a16:creationId xmlns:a16="http://schemas.microsoft.com/office/drawing/2014/main" id="{2CF8817C-009B-A24A-A1B0-665B56875E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67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DC5AAFCE-CE8E-0140-A64C-ABAF704AD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20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exagon 3">
            <a:extLst>
              <a:ext uri="{FF2B5EF4-FFF2-40B4-BE49-F238E27FC236}">
                <a16:creationId xmlns:a16="http://schemas.microsoft.com/office/drawing/2014/main" id="{916CD9E2-0E59-E54B-A342-1439CC94F98C}"/>
              </a:ext>
            </a:extLst>
          </p:cNvPr>
          <p:cNvSpPr/>
          <p:nvPr userDrawn="1"/>
        </p:nvSpPr>
        <p:spPr>
          <a:xfrm rot="16200000">
            <a:off x="-605612" y="596720"/>
            <a:ext cx="6864922" cy="5671482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566227 w 6872006"/>
              <a:gd name="connsiteY3" fmla="*/ 325796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1210"/>
              <a:gd name="connsiteX1" fmla="*/ 0 w 6872006"/>
              <a:gd name="connsiteY1" fmla="*/ 0 h 5661210"/>
              <a:gd name="connsiteX2" fmla="*/ 6872006 w 6872006"/>
              <a:gd name="connsiteY2" fmla="*/ 5938 h 5661210"/>
              <a:gd name="connsiteX3" fmla="*/ 6861860 w 6872006"/>
              <a:gd name="connsiteY3" fmla="*/ 3443591 h 5661210"/>
              <a:gd name="connsiteX4" fmla="*/ 4973453 w 6872006"/>
              <a:gd name="connsiteY4" fmla="*/ 5089632 h 5661210"/>
              <a:gd name="connsiteX5" fmla="*/ 1300348 w 6872006"/>
              <a:gd name="connsiteY5" fmla="*/ 5661210 h 5661210"/>
              <a:gd name="connsiteX6" fmla="*/ 4209 w 6872006"/>
              <a:gd name="connsiteY6" fmla="*/ 3462966 h 5661210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861727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443591 h 5667148"/>
              <a:gd name="connsiteX4" fmla="*/ 5571595 w 6872006"/>
              <a:gd name="connsiteY4" fmla="*/ 5667148 h 5667148"/>
              <a:gd name="connsiteX5" fmla="*/ 1018466 w 6872006"/>
              <a:gd name="connsiteY5" fmla="*/ 5661210 h 5667148"/>
              <a:gd name="connsiteX6" fmla="*/ 4209 w 6872006"/>
              <a:gd name="connsiteY6" fmla="*/ 3861727 h 5667148"/>
              <a:gd name="connsiteX0" fmla="*/ 0 w 6889363"/>
              <a:gd name="connsiteY0" fmla="*/ 3844474 h 5667148"/>
              <a:gd name="connsiteX1" fmla="*/ 17357 w 6889363"/>
              <a:gd name="connsiteY1" fmla="*/ 0 h 5667148"/>
              <a:gd name="connsiteX2" fmla="*/ 6889363 w 6889363"/>
              <a:gd name="connsiteY2" fmla="*/ 5938 h 5667148"/>
              <a:gd name="connsiteX3" fmla="*/ 6879217 w 6889363"/>
              <a:gd name="connsiteY3" fmla="*/ 3443591 h 5667148"/>
              <a:gd name="connsiteX4" fmla="*/ 5588952 w 6889363"/>
              <a:gd name="connsiteY4" fmla="*/ 5667148 h 5667148"/>
              <a:gd name="connsiteX5" fmla="*/ 1035823 w 6889363"/>
              <a:gd name="connsiteY5" fmla="*/ 5661210 h 5667148"/>
              <a:gd name="connsiteX6" fmla="*/ 0 w 6889363"/>
              <a:gd name="connsiteY6" fmla="*/ 3844474 h 5667148"/>
              <a:gd name="connsiteX0" fmla="*/ 0 w 6910929"/>
              <a:gd name="connsiteY0" fmla="*/ 3831537 h 5667148"/>
              <a:gd name="connsiteX1" fmla="*/ 38923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31537 h 5667148"/>
              <a:gd name="connsiteX1" fmla="*/ 13042 w 6910929"/>
              <a:gd name="connsiteY1" fmla="*/ 0 h 5667148"/>
              <a:gd name="connsiteX2" fmla="*/ 6910929 w 6910929"/>
              <a:gd name="connsiteY2" fmla="*/ 5938 h 5667148"/>
              <a:gd name="connsiteX3" fmla="*/ 6900783 w 6910929"/>
              <a:gd name="connsiteY3" fmla="*/ 3443591 h 5667148"/>
              <a:gd name="connsiteX4" fmla="*/ 5610518 w 6910929"/>
              <a:gd name="connsiteY4" fmla="*/ 5667148 h 5667148"/>
              <a:gd name="connsiteX5" fmla="*/ 1057389 w 6910929"/>
              <a:gd name="connsiteY5" fmla="*/ 5661210 h 5667148"/>
              <a:gd name="connsiteX6" fmla="*/ 0 w 6910929"/>
              <a:gd name="connsiteY6" fmla="*/ 3831537 h 5667148"/>
              <a:gd name="connsiteX0" fmla="*/ 0 w 6910929"/>
              <a:gd name="connsiteY0" fmla="*/ 3825962 h 5661573"/>
              <a:gd name="connsiteX1" fmla="*/ 7423 w 6910929"/>
              <a:gd name="connsiteY1" fmla="*/ 0 h 5661573"/>
              <a:gd name="connsiteX2" fmla="*/ 6910929 w 6910929"/>
              <a:gd name="connsiteY2" fmla="*/ 363 h 5661573"/>
              <a:gd name="connsiteX3" fmla="*/ 6900783 w 6910929"/>
              <a:gd name="connsiteY3" fmla="*/ 3438016 h 5661573"/>
              <a:gd name="connsiteX4" fmla="*/ 5610518 w 6910929"/>
              <a:gd name="connsiteY4" fmla="*/ 5661573 h 5661573"/>
              <a:gd name="connsiteX5" fmla="*/ 1057389 w 6910929"/>
              <a:gd name="connsiteY5" fmla="*/ 5655635 h 5661573"/>
              <a:gd name="connsiteX6" fmla="*/ 0 w 6910929"/>
              <a:gd name="connsiteY6" fmla="*/ 3825962 h 5661573"/>
              <a:gd name="connsiteX0" fmla="*/ 56137 w 6967066"/>
              <a:gd name="connsiteY0" fmla="*/ 3832564 h 5668175"/>
              <a:gd name="connsiteX1" fmla="*/ 352 w 6967066"/>
              <a:gd name="connsiteY1" fmla="*/ 0 h 5668175"/>
              <a:gd name="connsiteX2" fmla="*/ 6967066 w 6967066"/>
              <a:gd name="connsiteY2" fmla="*/ 6965 h 5668175"/>
              <a:gd name="connsiteX3" fmla="*/ 6956920 w 6967066"/>
              <a:gd name="connsiteY3" fmla="*/ 3444618 h 5668175"/>
              <a:gd name="connsiteX4" fmla="*/ 5666655 w 6967066"/>
              <a:gd name="connsiteY4" fmla="*/ 5668175 h 5668175"/>
              <a:gd name="connsiteX5" fmla="*/ 1113526 w 6967066"/>
              <a:gd name="connsiteY5" fmla="*/ 5662237 h 5668175"/>
              <a:gd name="connsiteX6" fmla="*/ 56137 w 6967066"/>
              <a:gd name="connsiteY6" fmla="*/ 3832564 h 5668175"/>
              <a:gd name="connsiteX0" fmla="*/ 0 w 6910929"/>
              <a:gd name="connsiteY0" fmla="*/ 3825599 h 5661210"/>
              <a:gd name="connsiteX1" fmla="*/ 44012 w 6910929"/>
              <a:gd name="connsiteY1" fmla="*/ 45852 h 5661210"/>
              <a:gd name="connsiteX2" fmla="*/ 6910929 w 6910929"/>
              <a:gd name="connsiteY2" fmla="*/ 0 h 5661210"/>
              <a:gd name="connsiteX3" fmla="*/ 6900783 w 6910929"/>
              <a:gd name="connsiteY3" fmla="*/ 3437653 h 5661210"/>
              <a:gd name="connsiteX4" fmla="*/ 5610518 w 6910929"/>
              <a:gd name="connsiteY4" fmla="*/ 5661210 h 5661210"/>
              <a:gd name="connsiteX5" fmla="*/ 1057389 w 6910929"/>
              <a:gd name="connsiteY5" fmla="*/ 5655272 h 5661210"/>
              <a:gd name="connsiteX6" fmla="*/ 0 w 6910929"/>
              <a:gd name="connsiteY6" fmla="*/ 3825599 h 5661210"/>
              <a:gd name="connsiteX0" fmla="*/ 996 w 6911925"/>
              <a:gd name="connsiteY0" fmla="*/ 3829263 h 5664874"/>
              <a:gd name="connsiteX1" fmla="*/ 1763 w 6911925"/>
              <a:gd name="connsiteY1" fmla="*/ 0 h 5664874"/>
              <a:gd name="connsiteX2" fmla="*/ 6911925 w 6911925"/>
              <a:gd name="connsiteY2" fmla="*/ 3664 h 5664874"/>
              <a:gd name="connsiteX3" fmla="*/ 6901779 w 6911925"/>
              <a:gd name="connsiteY3" fmla="*/ 3441317 h 5664874"/>
              <a:gd name="connsiteX4" fmla="*/ 5611514 w 6911925"/>
              <a:gd name="connsiteY4" fmla="*/ 5664874 h 5664874"/>
              <a:gd name="connsiteX5" fmla="*/ 1058385 w 6911925"/>
              <a:gd name="connsiteY5" fmla="*/ 5658936 h 5664874"/>
              <a:gd name="connsiteX6" fmla="*/ 996 w 6911925"/>
              <a:gd name="connsiteY6" fmla="*/ 3829263 h 5664874"/>
              <a:gd name="connsiteX0" fmla="*/ 3982 w 6914911"/>
              <a:gd name="connsiteY0" fmla="*/ 3835865 h 5671476"/>
              <a:gd name="connsiteX1" fmla="*/ 1421 w 6914911"/>
              <a:gd name="connsiteY1" fmla="*/ 0 h 5671476"/>
              <a:gd name="connsiteX2" fmla="*/ 6914911 w 6914911"/>
              <a:gd name="connsiteY2" fmla="*/ 10266 h 5671476"/>
              <a:gd name="connsiteX3" fmla="*/ 6904765 w 6914911"/>
              <a:gd name="connsiteY3" fmla="*/ 3447919 h 5671476"/>
              <a:gd name="connsiteX4" fmla="*/ 5614500 w 6914911"/>
              <a:gd name="connsiteY4" fmla="*/ 5671476 h 5671476"/>
              <a:gd name="connsiteX5" fmla="*/ 1061371 w 6914911"/>
              <a:gd name="connsiteY5" fmla="*/ 5665538 h 5671476"/>
              <a:gd name="connsiteX6" fmla="*/ 3982 w 6914911"/>
              <a:gd name="connsiteY6" fmla="*/ 3835865 h 5671476"/>
              <a:gd name="connsiteX0" fmla="*/ 3982 w 6904765"/>
              <a:gd name="connsiteY0" fmla="*/ 3835865 h 5671476"/>
              <a:gd name="connsiteX1" fmla="*/ 1421 w 6904765"/>
              <a:gd name="connsiteY1" fmla="*/ 0 h 5671476"/>
              <a:gd name="connsiteX2" fmla="*/ 6815114 w 6904765"/>
              <a:gd name="connsiteY2" fmla="*/ 49879 h 5671476"/>
              <a:gd name="connsiteX3" fmla="*/ 6904765 w 6904765"/>
              <a:gd name="connsiteY3" fmla="*/ 3447919 h 5671476"/>
              <a:gd name="connsiteX4" fmla="*/ 5614500 w 6904765"/>
              <a:gd name="connsiteY4" fmla="*/ 5671476 h 5671476"/>
              <a:gd name="connsiteX5" fmla="*/ 1061371 w 6904765"/>
              <a:gd name="connsiteY5" fmla="*/ 5665538 h 5671476"/>
              <a:gd name="connsiteX6" fmla="*/ 3982 w 6904765"/>
              <a:gd name="connsiteY6" fmla="*/ 3835865 h 5671476"/>
              <a:gd name="connsiteX0" fmla="*/ 3982 w 6914914"/>
              <a:gd name="connsiteY0" fmla="*/ 3835865 h 5671476"/>
              <a:gd name="connsiteX1" fmla="*/ 1421 w 6914914"/>
              <a:gd name="connsiteY1" fmla="*/ 0 h 5671476"/>
              <a:gd name="connsiteX2" fmla="*/ 6914914 w 6914914"/>
              <a:gd name="connsiteY2" fmla="*/ 6965 h 5671476"/>
              <a:gd name="connsiteX3" fmla="*/ 6904765 w 6914914"/>
              <a:gd name="connsiteY3" fmla="*/ 3447919 h 5671476"/>
              <a:gd name="connsiteX4" fmla="*/ 5614500 w 6914914"/>
              <a:gd name="connsiteY4" fmla="*/ 5671476 h 5671476"/>
              <a:gd name="connsiteX5" fmla="*/ 1061371 w 6914914"/>
              <a:gd name="connsiteY5" fmla="*/ 5665538 h 5671476"/>
              <a:gd name="connsiteX6" fmla="*/ 3982 w 6914914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4 w 6917563"/>
              <a:gd name="connsiteY2" fmla="*/ 696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3982 w 6917563"/>
              <a:gd name="connsiteY0" fmla="*/ 3835865 h 5671476"/>
              <a:gd name="connsiteX1" fmla="*/ 1421 w 6917563"/>
              <a:gd name="connsiteY1" fmla="*/ 0 h 5671476"/>
              <a:gd name="connsiteX2" fmla="*/ 6914917 w 6917563"/>
              <a:gd name="connsiteY2" fmla="*/ 615 h 5671476"/>
              <a:gd name="connsiteX3" fmla="*/ 6917563 w 6917563"/>
              <a:gd name="connsiteY3" fmla="*/ 3435219 h 5671476"/>
              <a:gd name="connsiteX4" fmla="*/ 5614500 w 6917563"/>
              <a:gd name="connsiteY4" fmla="*/ 5671476 h 5671476"/>
              <a:gd name="connsiteX5" fmla="*/ 1061371 w 6917563"/>
              <a:gd name="connsiteY5" fmla="*/ 5665538 h 5671476"/>
              <a:gd name="connsiteX6" fmla="*/ 3982 w 6917563"/>
              <a:gd name="connsiteY6" fmla="*/ 3835865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61713 w 6917905"/>
              <a:gd name="connsiteY5" fmla="*/ 5665538 h 5671476"/>
              <a:gd name="connsiteX6" fmla="*/ 998 w 6917905"/>
              <a:gd name="connsiteY6" fmla="*/ 3862276 h 5671476"/>
              <a:gd name="connsiteX0" fmla="*/ 998 w 6917905"/>
              <a:gd name="connsiteY0" fmla="*/ 3862276 h 5671476"/>
              <a:gd name="connsiteX1" fmla="*/ 1763 w 6917905"/>
              <a:gd name="connsiteY1" fmla="*/ 0 h 5671476"/>
              <a:gd name="connsiteX2" fmla="*/ 6915259 w 6917905"/>
              <a:gd name="connsiteY2" fmla="*/ 615 h 5671476"/>
              <a:gd name="connsiteX3" fmla="*/ 6917905 w 6917905"/>
              <a:gd name="connsiteY3" fmla="*/ 3435219 h 5671476"/>
              <a:gd name="connsiteX4" fmla="*/ 5614842 w 6917905"/>
              <a:gd name="connsiteY4" fmla="*/ 5671476 h 5671476"/>
              <a:gd name="connsiteX5" fmla="*/ 1045081 w 6917905"/>
              <a:gd name="connsiteY5" fmla="*/ 5668839 h 5671476"/>
              <a:gd name="connsiteX6" fmla="*/ 998 w 6917905"/>
              <a:gd name="connsiteY6" fmla="*/ 3862276 h 5671476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511718 w 6917905"/>
              <a:gd name="connsiteY4" fmla="*/ 5588948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4780"/>
              <a:gd name="connsiteX1" fmla="*/ 1763 w 6917905"/>
              <a:gd name="connsiteY1" fmla="*/ 0 h 5674780"/>
              <a:gd name="connsiteX2" fmla="*/ 6915259 w 6917905"/>
              <a:gd name="connsiteY2" fmla="*/ 615 h 5674780"/>
              <a:gd name="connsiteX3" fmla="*/ 6917905 w 6917905"/>
              <a:gd name="connsiteY3" fmla="*/ 3435219 h 5674780"/>
              <a:gd name="connsiteX4" fmla="*/ 5614843 w 6917905"/>
              <a:gd name="connsiteY4" fmla="*/ 5674780 h 5674780"/>
              <a:gd name="connsiteX5" fmla="*/ 1045081 w 6917905"/>
              <a:gd name="connsiteY5" fmla="*/ 5668839 h 5674780"/>
              <a:gd name="connsiteX6" fmla="*/ 998 w 6917905"/>
              <a:gd name="connsiteY6" fmla="*/ 3862276 h 5674780"/>
              <a:gd name="connsiteX0" fmla="*/ 998 w 6917905"/>
              <a:gd name="connsiteY0" fmla="*/ 3862276 h 5668839"/>
              <a:gd name="connsiteX1" fmla="*/ 1763 w 6917905"/>
              <a:gd name="connsiteY1" fmla="*/ 0 h 5668839"/>
              <a:gd name="connsiteX2" fmla="*/ 6915259 w 6917905"/>
              <a:gd name="connsiteY2" fmla="*/ 615 h 5668839"/>
              <a:gd name="connsiteX3" fmla="*/ 6917905 w 6917905"/>
              <a:gd name="connsiteY3" fmla="*/ 3435219 h 5668839"/>
              <a:gd name="connsiteX4" fmla="*/ 5608190 w 6917905"/>
              <a:gd name="connsiteY4" fmla="*/ 5645070 h 5668839"/>
              <a:gd name="connsiteX5" fmla="*/ 1045081 w 6917905"/>
              <a:gd name="connsiteY5" fmla="*/ 5668839 h 5668839"/>
              <a:gd name="connsiteX6" fmla="*/ 998 w 6917905"/>
              <a:gd name="connsiteY6" fmla="*/ 3862276 h 5668839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45081 w 6917905"/>
              <a:gd name="connsiteY5" fmla="*/ 5668839 h 5671482"/>
              <a:gd name="connsiteX6" fmla="*/ 998 w 6917905"/>
              <a:gd name="connsiteY6" fmla="*/ 3862276 h 5671482"/>
              <a:gd name="connsiteX0" fmla="*/ 998 w 6917905"/>
              <a:gd name="connsiteY0" fmla="*/ 3862276 h 5671482"/>
              <a:gd name="connsiteX1" fmla="*/ 1763 w 6917905"/>
              <a:gd name="connsiteY1" fmla="*/ 0 h 5671482"/>
              <a:gd name="connsiteX2" fmla="*/ 6915259 w 6917905"/>
              <a:gd name="connsiteY2" fmla="*/ 615 h 5671482"/>
              <a:gd name="connsiteX3" fmla="*/ 6917905 w 6917905"/>
              <a:gd name="connsiteY3" fmla="*/ 3435219 h 5671482"/>
              <a:gd name="connsiteX4" fmla="*/ 5614844 w 6917905"/>
              <a:gd name="connsiteY4" fmla="*/ 5671482 h 5671482"/>
              <a:gd name="connsiteX5" fmla="*/ 1038428 w 6917905"/>
              <a:gd name="connsiteY5" fmla="*/ 5668839 h 5671482"/>
              <a:gd name="connsiteX6" fmla="*/ 998 w 6917905"/>
              <a:gd name="connsiteY6" fmla="*/ 3862276 h 5671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17905" h="5671482">
                <a:moveTo>
                  <a:pt x="998" y="3862276"/>
                </a:moveTo>
                <a:cubicBezTo>
                  <a:pt x="6784" y="2580785"/>
                  <a:pt x="-4023" y="1281491"/>
                  <a:pt x="1763" y="0"/>
                </a:cubicBezTo>
                <a:lnTo>
                  <a:pt x="6915259" y="615"/>
                </a:lnTo>
                <a:lnTo>
                  <a:pt x="6917905" y="3435219"/>
                </a:lnTo>
                <a:lnTo>
                  <a:pt x="5614844" y="5671482"/>
                </a:lnTo>
                <a:lnTo>
                  <a:pt x="1038428" y="5668839"/>
                </a:lnTo>
                <a:lnTo>
                  <a:pt x="998" y="3862276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5B32A22-FAFC-364D-99CB-B22D6ABBBFB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02000" y="-3175"/>
            <a:ext cx="8890000" cy="6861175"/>
          </a:xfrm>
          <a:custGeom>
            <a:avLst/>
            <a:gdLst>
              <a:gd name="connsiteX0" fmla="*/ 0 w 8890000"/>
              <a:gd name="connsiteY0" fmla="*/ 0 h 6861175"/>
              <a:gd name="connsiteX1" fmla="*/ 8890000 w 8890000"/>
              <a:gd name="connsiteY1" fmla="*/ 0 h 6861175"/>
              <a:gd name="connsiteX2" fmla="*/ 8890000 w 8890000"/>
              <a:gd name="connsiteY2" fmla="*/ 6861175 h 6861175"/>
              <a:gd name="connsiteX3" fmla="*/ 561739 w 8890000"/>
              <a:gd name="connsiteY3" fmla="*/ 6861175 h 6861175"/>
              <a:gd name="connsiteX4" fmla="*/ 2362512 w 8890000"/>
              <a:gd name="connsiteY4" fmla="*/ 5834990 h 6861175"/>
              <a:gd name="connsiteX5" fmla="*/ 2365155 w 8890000"/>
              <a:gd name="connsiteY5" fmla="*/ 1293624 h 6861175"/>
              <a:gd name="connsiteX6" fmla="*/ 128892 w 8890000"/>
              <a:gd name="connsiteY6" fmla="*/ 543 h 6861175"/>
              <a:gd name="connsiteX7" fmla="*/ 0 w 8890000"/>
              <a:gd name="connsiteY7" fmla="*/ 642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90000" h="6861175">
                <a:moveTo>
                  <a:pt x="0" y="0"/>
                </a:moveTo>
                <a:lnTo>
                  <a:pt x="8890000" y="0"/>
                </a:lnTo>
                <a:lnTo>
                  <a:pt x="8890000" y="6861175"/>
                </a:lnTo>
                <a:lnTo>
                  <a:pt x="561739" y="6861175"/>
                </a:lnTo>
                <a:lnTo>
                  <a:pt x="2362512" y="5834990"/>
                </a:lnTo>
                <a:lnTo>
                  <a:pt x="2365155" y="1293624"/>
                </a:lnTo>
                <a:lnTo>
                  <a:pt x="128892" y="543"/>
                </a:lnTo>
                <a:lnTo>
                  <a:pt x="0" y="642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2160000" tIns="720000" rIns="1080000" bIns="2880000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19999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3A0CEB-1ADA-CA42-8099-765250B64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2775" y="604838"/>
            <a:ext cx="3217820" cy="508000"/>
          </a:xfrm>
        </p:spPr>
        <p:txBody>
          <a:bodyPr lIns="0" tIns="0" rIns="0" bIns="0"/>
          <a:lstStyle>
            <a:lvl1pPr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pic>
        <p:nvPicPr>
          <p:cNvPr id="12" name="Picture 11" descr="Icon&#10;&#10;Description automatically generated with medium confidence">
            <a:extLst>
              <a:ext uri="{FF2B5EF4-FFF2-40B4-BE49-F238E27FC236}">
                <a16:creationId xmlns:a16="http://schemas.microsoft.com/office/drawing/2014/main" id="{60498E81-FF59-E647-A50E-1B71AD1E22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300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>
            <a:extLst>
              <a:ext uri="{FF2B5EF4-FFF2-40B4-BE49-F238E27FC236}">
                <a16:creationId xmlns:a16="http://schemas.microsoft.com/office/drawing/2014/main" id="{02B2AFD7-4763-4945-98B2-A61CB49D6A22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5F59B-0C3D-DF40-B199-A44391FFF98F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D2FB892-A0F4-4B49-946B-F27A170AFB4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12933" y="612000"/>
            <a:ext cx="3217820" cy="508000"/>
          </a:xfrm>
        </p:spPr>
        <p:txBody>
          <a:bodyPr lIns="0" tIns="0" rIns="0" bIns="0"/>
          <a:lstStyle>
            <a:lvl1pPr algn="r">
              <a:buNone/>
              <a:defRPr sz="2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C3F5774-42F5-8F4D-BDAC-F15EC1784E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2605" y="2358345"/>
            <a:ext cx="4428148" cy="300156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text across multiple lines, keep to max 3 or 4 lines</a:t>
            </a:r>
          </a:p>
        </p:txBody>
      </p:sp>
      <p:sp>
        <p:nvSpPr>
          <p:cNvPr id="11" name="Picture Placeholder 20">
            <a:extLst>
              <a:ext uri="{FF2B5EF4-FFF2-40B4-BE49-F238E27FC236}">
                <a16:creationId xmlns:a16="http://schemas.microsoft.com/office/drawing/2014/main" id="{021F5C52-2CE2-094A-8FAA-3C5C8B0D874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6" name="Picture 15" descr="Icon&#10;&#10;Description automatically generated with medium confidence">
            <a:extLst>
              <a:ext uri="{FF2B5EF4-FFF2-40B4-BE49-F238E27FC236}">
                <a16:creationId xmlns:a16="http://schemas.microsoft.com/office/drawing/2014/main" id="{048CD2D2-2F67-D240-8EFB-86DEB5C760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462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and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exagon 3">
            <a:extLst>
              <a:ext uri="{FF2B5EF4-FFF2-40B4-BE49-F238E27FC236}">
                <a16:creationId xmlns:a16="http://schemas.microsoft.com/office/drawing/2014/main" id="{15BF2317-F58F-4046-A84A-45857550CCA4}"/>
              </a:ext>
            </a:extLst>
          </p:cNvPr>
          <p:cNvSpPr/>
          <p:nvPr userDrawn="1"/>
        </p:nvSpPr>
        <p:spPr>
          <a:xfrm rot="5400000">
            <a:off x="5926744" y="595440"/>
            <a:ext cx="6866053" cy="5669837"/>
          </a:xfrm>
          <a:custGeom>
            <a:avLst/>
            <a:gdLst>
              <a:gd name="connsiteX0" fmla="*/ 0 w 7261412"/>
              <a:gd name="connsiteY0" fmla="*/ 3059206 h 6118412"/>
              <a:gd name="connsiteX1" fmla="*/ 1005194 w 7261412"/>
              <a:gd name="connsiteY1" fmla="*/ 1 h 6118412"/>
              <a:gd name="connsiteX2" fmla="*/ 6256218 w 7261412"/>
              <a:gd name="connsiteY2" fmla="*/ 1 h 6118412"/>
              <a:gd name="connsiteX3" fmla="*/ 7261412 w 7261412"/>
              <a:gd name="connsiteY3" fmla="*/ 3059206 h 6118412"/>
              <a:gd name="connsiteX4" fmla="*/ 6256218 w 7261412"/>
              <a:gd name="connsiteY4" fmla="*/ 6118411 h 6118412"/>
              <a:gd name="connsiteX5" fmla="*/ 1005194 w 7261412"/>
              <a:gd name="connsiteY5" fmla="*/ 6118411 h 6118412"/>
              <a:gd name="connsiteX6" fmla="*/ 0 w 7261412"/>
              <a:gd name="connsiteY6" fmla="*/ 3059206 h 6118412"/>
              <a:gd name="connsiteX0" fmla="*/ 0 w 7267350"/>
              <a:gd name="connsiteY0" fmla="*/ 3059205 h 6118410"/>
              <a:gd name="connsiteX1" fmla="*/ 1005194 w 7267350"/>
              <a:gd name="connsiteY1" fmla="*/ 0 h 6118410"/>
              <a:gd name="connsiteX2" fmla="*/ 6256218 w 7267350"/>
              <a:gd name="connsiteY2" fmla="*/ 0 h 6118410"/>
              <a:gd name="connsiteX3" fmla="*/ 7267350 w 7267350"/>
              <a:gd name="connsiteY3" fmla="*/ 4341740 h 6118410"/>
              <a:gd name="connsiteX4" fmla="*/ 6256218 w 7267350"/>
              <a:gd name="connsiteY4" fmla="*/ 6118410 h 6118410"/>
              <a:gd name="connsiteX5" fmla="*/ 1005194 w 7267350"/>
              <a:gd name="connsiteY5" fmla="*/ 6118410 h 6118410"/>
              <a:gd name="connsiteX6" fmla="*/ 0 w 7267350"/>
              <a:gd name="connsiteY6" fmla="*/ 3059205 h 6118410"/>
              <a:gd name="connsiteX0" fmla="*/ 0 w 7277496"/>
              <a:gd name="connsiteY0" fmla="*/ 3059205 h 6118410"/>
              <a:gd name="connsiteX1" fmla="*/ 1005194 w 7277496"/>
              <a:gd name="connsiteY1" fmla="*/ 0 h 6118410"/>
              <a:gd name="connsiteX2" fmla="*/ 7277496 w 7277496"/>
              <a:gd name="connsiteY2" fmla="*/ 457200 h 6118410"/>
              <a:gd name="connsiteX3" fmla="*/ 7267350 w 7277496"/>
              <a:gd name="connsiteY3" fmla="*/ 4341740 h 6118410"/>
              <a:gd name="connsiteX4" fmla="*/ 6256218 w 7277496"/>
              <a:gd name="connsiteY4" fmla="*/ 6118410 h 6118410"/>
              <a:gd name="connsiteX5" fmla="*/ 1005194 w 7277496"/>
              <a:gd name="connsiteY5" fmla="*/ 6118410 h 6118410"/>
              <a:gd name="connsiteX6" fmla="*/ 0 w 7277496"/>
              <a:gd name="connsiteY6" fmla="*/ 3059205 h 6118410"/>
              <a:gd name="connsiteX0" fmla="*/ 0 w 7277496"/>
              <a:gd name="connsiteY0" fmla="*/ 2607943 h 5667148"/>
              <a:gd name="connsiteX1" fmla="*/ 405490 w 7277496"/>
              <a:gd name="connsiteY1" fmla="*/ 0 h 5667148"/>
              <a:gd name="connsiteX2" fmla="*/ 7277496 w 7277496"/>
              <a:gd name="connsiteY2" fmla="*/ 5938 h 5667148"/>
              <a:gd name="connsiteX3" fmla="*/ 7267350 w 7277496"/>
              <a:gd name="connsiteY3" fmla="*/ 3890478 h 5667148"/>
              <a:gd name="connsiteX4" fmla="*/ 6256218 w 7277496"/>
              <a:gd name="connsiteY4" fmla="*/ 5667148 h 5667148"/>
              <a:gd name="connsiteX5" fmla="*/ 1005194 w 7277496"/>
              <a:gd name="connsiteY5" fmla="*/ 5667148 h 5667148"/>
              <a:gd name="connsiteX6" fmla="*/ 0 w 7277496"/>
              <a:gd name="connsiteY6" fmla="*/ 2607943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599704 w 6872006"/>
              <a:gd name="connsiteY5" fmla="*/ 5667148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50728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4209 w 6872006"/>
              <a:gd name="connsiteY0" fmla="*/ 3462966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4209 w 6872006"/>
              <a:gd name="connsiteY6" fmla="*/ 3462966 h 5667148"/>
              <a:gd name="connsiteX0" fmla="*/ 176088 w 6872006"/>
              <a:gd name="connsiteY0" fmla="*/ 3346088 h 5667148"/>
              <a:gd name="connsiteX1" fmla="*/ 0 w 6872006"/>
              <a:gd name="connsiteY1" fmla="*/ 0 h 5667148"/>
              <a:gd name="connsiteX2" fmla="*/ 6872006 w 6872006"/>
              <a:gd name="connsiteY2" fmla="*/ 5938 h 5667148"/>
              <a:gd name="connsiteX3" fmla="*/ 6861860 w 6872006"/>
              <a:gd name="connsiteY3" fmla="*/ 3890478 h 5667148"/>
              <a:gd name="connsiteX4" fmla="*/ 5860353 w 6872006"/>
              <a:gd name="connsiteY4" fmla="*/ 5667148 h 5667148"/>
              <a:gd name="connsiteX5" fmla="*/ 1300348 w 6872006"/>
              <a:gd name="connsiteY5" fmla="*/ 5661210 h 5667148"/>
              <a:gd name="connsiteX6" fmla="*/ 176088 w 6872006"/>
              <a:gd name="connsiteY6" fmla="*/ 3346088 h 5667148"/>
              <a:gd name="connsiteX0" fmla="*/ 0 w 6874673"/>
              <a:gd name="connsiteY0" fmla="*/ 3469841 h 5667148"/>
              <a:gd name="connsiteX1" fmla="*/ 2667 w 6874673"/>
              <a:gd name="connsiteY1" fmla="*/ 0 h 5667148"/>
              <a:gd name="connsiteX2" fmla="*/ 6874673 w 6874673"/>
              <a:gd name="connsiteY2" fmla="*/ 5938 h 5667148"/>
              <a:gd name="connsiteX3" fmla="*/ 6864527 w 6874673"/>
              <a:gd name="connsiteY3" fmla="*/ 3890478 h 5667148"/>
              <a:gd name="connsiteX4" fmla="*/ 5863020 w 6874673"/>
              <a:gd name="connsiteY4" fmla="*/ 5667148 h 5667148"/>
              <a:gd name="connsiteX5" fmla="*/ 1303015 w 6874673"/>
              <a:gd name="connsiteY5" fmla="*/ 5661210 h 5667148"/>
              <a:gd name="connsiteX6" fmla="*/ 0 w 6874673"/>
              <a:gd name="connsiteY6" fmla="*/ 3469841 h 5667148"/>
              <a:gd name="connsiteX0" fmla="*/ 0 w 6864527"/>
              <a:gd name="connsiteY0" fmla="*/ 3469841 h 5667148"/>
              <a:gd name="connsiteX1" fmla="*/ 2667 w 6864527"/>
              <a:gd name="connsiteY1" fmla="*/ 0 h 5667148"/>
              <a:gd name="connsiteX2" fmla="*/ 6809978 w 6864527"/>
              <a:gd name="connsiteY2" fmla="*/ 87889 h 5667148"/>
              <a:gd name="connsiteX3" fmla="*/ 6864527 w 6864527"/>
              <a:gd name="connsiteY3" fmla="*/ 3890478 h 5667148"/>
              <a:gd name="connsiteX4" fmla="*/ 5863020 w 6864527"/>
              <a:gd name="connsiteY4" fmla="*/ 5667148 h 5667148"/>
              <a:gd name="connsiteX5" fmla="*/ 1303015 w 6864527"/>
              <a:gd name="connsiteY5" fmla="*/ 5661210 h 5667148"/>
              <a:gd name="connsiteX6" fmla="*/ 0 w 6864527"/>
              <a:gd name="connsiteY6" fmla="*/ 3469841 h 5667148"/>
              <a:gd name="connsiteX0" fmla="*/ 0 w 6866053"/>
              <a:gd name="connsiteY0" fmla="*/ 3472530 h 5669837"/>
              <a:gd name="connsiteX1" fmla="*/ 2667 w 6866053"/>
              <a:gd name="connsiteY1" fmla="*/ 2689 h 5669837"/>
              <a:gd name="connsiteX2" fmla="*/ 6866053 w 6866053"/>
              <a:gd name="connsiteY2" fmla="*/ 0 h 5669837"/>
              <a:gd name="connsiteX3" fmla="*/ 6864527 w 6866053"/>
              <a:gd name="connsiteY3" fmla="*/ 3893167 h 5669837"/>
              <a:gd name="connsiteX4" fmla="*/ 5863020 w 6866053"/>
              <a:gd name="connsiteY4" fmla="*/ 5669837 h 5669837"/>
              <a:gd name="connsiteX5" fmla="*/ 1303015 w 6866053"/>
              <a:gd name="connsiteY5" fmla="*/ 5663899 h 5669837"/>
              <a:gd name="connsiteX6" fmla="*/ 0 w 6866053"/>
              <a:gd name="connsiteY6" fmla="*/ 3472530 h 5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6053" h="5669837">
                <a:moveTo>
                  <a:pt x="0" y="3472530"/>
                </a:moveTo>
                <a:lnTo>
                  <a:pt x="2667" y="2689"/>
                </a:lnTo>
                <a:lnTo>
                  <a:pt x="6866053" y="0"/>
                </a:lnTo>
                <a:cubicBezTo>
                  <a:pt x="6865544" y="1297722"/>
                  <a:pt x="6865036" y="2595445"/>
                  <a:pt x="6864527" y="3893167"/>
                </a:cubicBezTo>
                <a:lnTo>
                  <a:pt x="5863020" y="5669837"/>
                </a:lnTo>
                <a:lnTo>
                  <a:pt x="1303015" y="5663899"/>
                </a:lnTo>
                <a:lnTo>
                  <a:pt x="0" y="347253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F36C8D12-BE97-3843-92AC-2D29A889AAC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64000" y="2519999"/>
            <a:ext cx="4428148" cy="3001565"/>
          </a:xfrm>
          <a:prstGeom prst="rect">
            <a:avLst/>
          </a:prstGeom>
        </p:spPr>
        <p:txBody>
          <a:bodyPr>
            <a:noAutofit/>
          </a:bodyPr>
          <a:lstStyle>
            <a:lvl1pPr marL="216000" indent="-216000">
              <a:buNone/>
              <a:defRPr sz="24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	quote across 6 lines max”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493359-C561-854D-9A31-F4DCF4878ED2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5AA3C2E-FFC5-DA4B-A533-3AC606F6F96A}"/>
              </a:ext>
            </a:extLst>
          </p:cNvPr>
          <p:cNvCxnSpPr/>
          <p:nvPr userDrawn="1"/>
        </p:nvCxnSpPr>
        <p:spPr>
          <a:xfrm>
            <a:off x="10724056" y="516181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cture Placeholder 20">
            <a:extLst>
              <a:ext uri="{FF2B5EF4-FFF2-40B4-BE49-F238E27FC236}">
                <a16:creationId xmlns:a16="http://schemas.microsoft.com/office/drawing/2014/main" id="{ADAAEE27-BDEF-9A4E-8C7C-9EFBD5BB811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729034" cy="6858000"/>
          </a:xfrm>
          <a:custGeom>
            <a:avLst/>
            <a:gdLst>
              <a:gd name="connsiteX0" fmla="*/ 0 w 11328400"/>
              <a:gd name="connsiteY0" fmla="*/ 0 h 6858000"/>
              <a:gd name="connsiteX1" fmla="*/ 11328400 w 11328400"/>
              <a:gd name="connsiteY1" fmla="*/ 0 h 6858000"/>
              <a:gd name="connsiteX2" fmla="*/ 11328400 w 11328400"/>
              <a:gd name="connsiteY2" fmla="*/ 1050 h 6858000"/>
              <a:gd name="connsiteX3" fmla="*/ 8729034 w 11328400"/>
              <a:gd name="connsiteY3" fmla="*/ 4209 h 6858000"/>
              <a:gd name="connsiteX4" fmla="*/ 6530790 w 11328400"/>
              <a:gd name="connsiteY4" fmla="*/ 1300348 h 6858000"/>
              <a:gd name="connsiteX5" fmla="*/ 6524852 w 11328400"/>
              <a:gd name="connsiteY5" fmla="*/ 5860353 h 6858000"/>
              <a:gd name="connsiteX6" fmla="*/ 8294675 w 11328400"/>
              <a:gd name="connsiteY6" fmla="*/ 6858000 h 6858000"/>
              <a:gd name="connsiteX7" fmla="*/ 0 w 11328400"/>
              <a:gd name="connsiteY7" fmla="*/ 6858000 h 6858000"/>
              <a:gd name="connsiteX0" fmla="*/ 0 w 11328400"/>
              <a:gd name="connsiteY0" fmla="*/ 102078 h 6960078"/>
              <a:gd name="connsiteX1" fmla="*/ 11328400 w 11328400"/>
              <a:gd name="connsiteY1" fmla="*/ 102078 h 6960078"/>
              <a:gd name="connsiteX2" fmla="*/ 8963335 w 11328400"/>
              <a:gd name="connsiteY2" fmla="*/ 0 h 6960078"/>
              <a:gd name="connsiteX3" fmla="*/ 8729034 w 11328400"/>
              <a:gd name="connsiteY3" fmla="*/ 106287 h 6960078"/>
              <a:gd name="connsiteX4" fmla="*/ 6530790 w 11328400"/>
              <a:gd name="connsiteY4" fmla="*/ 1402426 h 6960078"/>
              <a:gd name="connsiteX5" fmla="*/ 6524852 w 11328400"/>
              <a:gd name="connsiteY5" fmla="*/ 5962431 h 6960078"/>
              <a:gd name="connsiteX6" fmla="*/ 8294675 w 11328400"/>
              <a:gd name="connsiteY6" fmla="*/ 6960078 h 6960078"/>
              <a:gd name="connsiteX7" fmla="*/ 0 w 11328400"/>
              <a:gd name="connsiteY7" fmla="*/ 6960078 h 6960078"/>
              <a:gd name="connsiteX8" fmla="*/ 0 w 11328400"/>
              <a:gd name="connsiteY8" fmla="*/ 102078 h 6960078"/>
              <a:gd name="connsiteX0" fmla="*/ 0 w 9877735"/>
              <a:gd name="connsiteY0" fmla="*/ 102078 h 6960078"/>
              <a:gd name="connsiteX1" fmla="*/ 9877735 w 9877735"/>
              <a:gd name="connsiteY1" fmla="*/ 60827 h 6960078"/>
              <a:gd name="connsiteX2" fmla="*/ 8963335 w 9877735"/>
              <a:gd name="connsiteY2" fmla="*/ 0 h 6960078"/>
              <a:gd name="connsiteX3" fmla="*/ 8729034 w 9877735"/>
              <a:gd name="connsiteY3" fmla="*/ 106287 h 6960078"/>
              <a:gd name="connsiteX4" fmla="*/ 6530790 w 9877735"/>
              <a:gd name="connsiteY4" fmla="*/ 1402426 h 6960078"/>
              <a:gd name="connsiteX5" fmla="*/ 6524852 w 9877735"/>
              <a:gd name="connsiteY5" fmla="*/ 5962431 h 6960078"/>
              <a:gd name="connsiteX6" fmla="*/ 8294675 w 9877735"/>
              <a:gd name="connsiteY6" fmla="*/ 6960078 h 6960078"/>
              <a:gd name="connsiteX7" fmla="*/ 0 w 9877735"/>
              <a:gd name="connsiteY7" fmla="*/ 6960078 h 6960078"/>
              <a:gd name="connsiteX8" fmla="*/ 0 w 9877735"/>
              <a:gd name="connsiteY8" fmla="*/ 102078 h 6960078"/>
              <a:gd name="connsiteX0" fmla="*/ 0 w 8963335"/>
              <a:gd name="connsiteY0" fmla="*/ 102078 h 6960078"/>
              <a:gd name="connsiteX1" fmla="*/ 8502698 w 8963335"/>
              <a:gd name="connsiteY1" fmla="*/ 88328 h 6960078"/>
              <a:gd name="connsiteX2" fmla="*/ 8963335 w 8963335"/>
              <a:gd name="connsiteY2" fmla="*/ 0 h 6960078"/>
              <a:gd name="connsiteX3" fmla="*/ 8729034 w 8963335"/>
              <a:gd name="connsiteY3" fmla="*/ 106287 h 6960078"/>
              <a:gd name="connsiteX4" fmla="*/ 6530790 w 8963335"/>
              <a:gd name="connsiteY4" fmla="*/ 1402426 h 6960078"/>
              <a:gd name="connsiteX5" fmla="*/ 6524852 w 8963335"/>
              <a:gd name="connsiteY5" fmla="*/ 5962431 h 6960078"/>
              <a:gd name="connsiteX6" fmla="*/ 8294675 w 8963335"/>
              <a:gd name="connsiteY6" fmla="*/ 6960078 h 6960078"/>
              <a:gd name="connsiteX7" fmla="*/ 0 w 8963335"/>
              <a:gd name="connsiteY7" fmla="*/ 6960078 h 6960078"/>
              <a:gd name="connsiteX8" fmla="*/ 0 w 8963335"/>
              <a:gd name="connsiteY8" fmla="*/ 102078 h 6960078"/>
              <a:gd name="connsiteX0" fmla="*/ 0 w 9073338"/>
              <a:gd name="connsiteY0" fmla="*/ 157080 h 7015080"/>
              <a:gd name="connsiteX1" fmla="*/ 8502698 w 9073338"/>
              <a:gd name="connsiteY1" fmla="*/ 143330 h 7015080"/>
              <a:gd name="connsiteX2" fmla="*/ 9073338 w 9073338"/>
              <a:gd name="connsiteY2" fmla="*/ 0 h 7015080"/>
              <a:gd name="connsiteX3" fmla="*/ 8729034 w 9073338"/>
              <a:gd name="connsiteY3" fmla="*/ 161289 h 7015080"/>
              <a:gd name="connsiteX4" fmla="*/ 6530790 w 9073338"/>
              <a:gd name="connsiteY4" fmla="*/ 1457428 h 7015080"/>
              <a:gd name="connsiteX5" fmla="*/ 6524852 w 9073338"/>
              <a:gd name="connsiteY5" fmla="*/ 6017433 h 7015080"/>
              <a:gd name="connsiteX6" fmla="*/ 8294675 w 9073338"/>
              <a:gd name="connsiteY6" fmla="*/ 7015080 h 7015080"/>
              <a:gd name="connsiteX7" fmla="*/ 0 w 9073338"/>
              <a:gd name="connsiteY7" fmla="*/ 7015080 h 7015080"/>
              <a:gd name="connsiteX8" fmla="*/ 0 w 9073338"/>
              <a:gd name="connsiteY8" fmla="*/ 157080 h 7015080"/>
              <a:gd name="connsiteX0" fmla="*/ 0 w 8729034"/>
              <a:gd name="connsiteY0" fmla="*/ 13750 h 6871750"/>
              <a:gd name="connsiteX1" fmla="*/ 8502698 w 8729034"/>
              <a:gd name="connsiteY1" fmla="*/ 0 h 6871750"/>
              <a:gd name="connsiteX2" fmla="*/ 8729034 w 8729034"/>
              <a:gd name="connsiteY2" fmla="*/ 17959 h 6871750"/>
              <a:gd name="connsiteX3" fmla="*/ 6530790 w 8729034"/>
              <a:gd name="connsiteY3" fmla="*/ 1314098 h 6871750"/>
              <a:gd name="connsiteX4" fmla="*/ 6524852 w 8729034"/>
              <a:gd name="connsiteY4" fmla="*/ 5874103 h 6871750"/>
              <a:gd name="connsiteX5" fmla="*/ 8294675 w 8729034"/>
              <a:gd name="connsiteY5" fmla="*/ 6871750 h 6871750"/>
              <a:gd name="connsiteX6" fmla="*/ 0 w 8729034"/>
              <a:gd name="connsiteY6" fmla="*/ 6871750 h 6871750"/>
              <a:gd name="connsiteX7" fmla="*/ 0 w 8729034"/>
              <a:gd name="connsiteY7" fmla="*/ 13750 h 6871750"/>
              <a:gd name="connsiteX0" fmla="*/ 0 w 8729034"/>
              <a:gd name="connsiteY0" fmla="*/ 0 h 6858000"/>
              <a:gd name="connsiteX1" fmla="*/ 8729034 w 8729034"/>
              <a:gd name="connsiteY1" fmla="*/ 4209 h 6858000"/>
              <a:gd name="connsiteX2" fmla="*/ 6530790 w 8729034"/>
              <a:gd name="connsiteY2" fmla="*/ 1300348 h 6858000"/>
              <a:gd name="connsiteX3" fmla="*/ 6524852 w 8729034"/>
              <a:gd name="connsiteY3" fmla="*/ 5860353 h 6858000"/>
              <a:gd name="connsiteX4" fmla="*/ 8294675 w 8729034"/>
              <a:gd name="connsiteY4" fmla="*/ 6858000 h 6858000"/>
              <a:gd name="connsiteX5" fmla="*/ 0 w 8729034"/>
              <a:gd name="connsiteY5" fmla="*/ 6858000 h 6858000"/>
              <a:gd name="connsiteX6" fmla="*/ 0 w 8729034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9034" h="6858000">
                <a:moveTo>
                  <a:pt x="0" y="0"/>
                </a:moveTo>
                <a:lnTo>
                  <a:pt x="8729034" y="4209"/>
                </a:lnTo>
                <a:lnTo>
                  <a:pt x="6530790" y="1300348"/>
                </a:lnTo>
                <a:cubicBezTo>
                  <a:pt x="6528811" y="2820350"/>
                  <a:pt x="6526831" y="4340351"/>
                  <a:pt x="6524852" y="5860353"/>
                </a:cubicBezTo>
                <a:lnTo>
                  <a:pt x="8294675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6F8F8"/>
          </a:solidFill>
        </p:spPr>
        <p:txBody>
          <a:bodyPr wrap="square" lIns="720000" tIns="1080000" rIns="2880000" bIns="2880000" anchor="ctr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GB"/>
              <a:t>Click on icon to insert image (include Alt Text)</a:t>
            </a:r>
          </a:p>
        </p:txBody>
      </p:sp>
      <p:pic>
        <p:nvPicPr>
          <p:cNvPr id="10" name="Picture 9" descr="Icon&#10;&#10;Description automatically generated with medium confidence">
            <a:extLst>
              <a:ext uri="{FF2B5EF4-FFF2-40B4-BE49-F238E27FC236}">
                <a16:creationId xmlns:a16="http://schemas.microsoft.com/office/drawing/2014/main" id="{B1BB0391-7EA7-5D42-9E42-A225077D5D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01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F8AF850-34E1-C5EC-4BD6-29DABFBF38B1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1999" y="2519999"/>
            <a:ext cx="6539077" cy="31422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Section heading running over multiple lines but max of three lines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D49428-E57D-9F4A-BB51-A28ECC51DC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136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0" y="2743200"/>
            <a:ext cx="11404111" cy="3294063"/>
          </a:xfrm>
          <a:prstGeom prst="rect">
            <a:avLst/>
          </a:prstGeom>
        </p:spPr>
        <p:txBody>
          <a:bodyPr lIns="0" tIns="0" rIns="0" bIns="0" numCol="3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60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head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1" y="2743200"/>
            <a:ext cx="5683250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8000" indent="-28800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75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image icon in centre to insert a photo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7BD488D-4939-6A48-BB33-B4443138E79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4780615" cy="41030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Clr>
                <a:schemeClr val="tx1"/>
              </a:buClr>
              <a:buNone/>
              <a:defRPr sz="2200" b="1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err="1"/>
              <a:t>Subheader</a:t>
            </a:r>
            <a:endParaRPr lang="en-GB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7501C30-9078-994C-9F7C-D73C2E78C7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51" y="2743200"/>
            <a:ext cx="5683250" cy="32940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8000" indent="-28800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accent6"/>
              </a:buClr>
              <a:buFont typeface="Arial" panose="020B0604020202020204" pitchFamily="34" charset="0"/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4973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1191600" y="946120"/>
            <a:ext cx="865108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‹#›</a:t>
            </a:fld>
            <a:endParaRPr lang="en-GB" sz="120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90366" y="1389478"/>
            <a:ext cx="9811265" cy="34667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4200" b="0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centred text over multiple</a:t>
            </a:r>
            <a:br>
              <a:rPr lang="en-GB"/>
            </a:br>
            <a:r>
              <a:rPr lang="en-GB"/>
              <a:t>lines, try to make a harmonious left aligned shape like this or</a:t>
            </a:r>
            <a:br>
              <a:rPr lang="en-GB"/>
            </a:br>
            <a:r>
              <a:rPr lang="en-GB"/>
              <a:t>something similar”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91600" y="5096236"/>
            <a:ext cx="3890150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</p:spTree>
    <p:extLst>
      <p:ext uri="{BB962C8B-B14F-4D97-AF65-F5344CB8AC3E}">
        <p14:creationId xmlns:p14="http://schemas.microsoft.com/office/powerpoint/2010/main" val="2661418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eaker Heading-LightBlue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2E470B-398C-6F05-5B08-78CFFCA36D7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Breaker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612000" y="2466000"/>
            <a:ext cx="86510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775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AFF3D3-CDC6-A84E-8619-C7516A51AEA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0369DD8A-6714-C044-8032-1FFBF0D343F4}"/>
              </a:ext>
            </a:extLst>
          </p:cNvPr>
          <p:cNvSpPr/>
          <p:nvPr userDrawn="1"/>
        </p:nvSpPr>
        <p:spPr>
          <a:xfrm>
            <a:off x="2557075" y="5987891"/>
            <a:ext cx="2951545" cy="870109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7CEFCCE9-171D-FD49-8081-550253C861F6}"/>
              </a:ext>
            </a:extLst>
          </p:cNvPr>
          <p:cNvSpPr/>
          <p:nvPr userDrawn="1"/>
        </p:nvSpPr>
        <p:spPr>
          <a:xfrm>
            <a:off x="7792410" y="1697493"/>
            <a:ext cx="4399590" cy="4707484"/>
          </a:xfrm>
          <a:custGeom>
            <a:avLst/>
            <a:gdLst>
              <a:gd name="connsiteX0" fmla="*/ 3667329 w 4399590"/>
              <a:gd name="connsiteY0" fmla="*/ 0 h 4707484"/>
              <a:gd name="connsiteX1" fmla="*/ 4399590 w 4399590"/>
              <a:gd name="connsiteY1" fmla="*/ 427314 h 4707484"/>
              <a:gd name="connsiteX2" fmla="*/ 4399590 w 4399590"/>
              <a:gd name="connsiteY2" fmla="*/ 4707484 h 4707484"/>
              <a:gd name="connsiteX3" fmla="*/ 2 w 4399590"/>
              <a:gd name="connsiteY3" fmla="*/ 2140085 h 4707484"/>
              <a:gd name="connsiteX4" fmla="*/ 0 w 4399590"/>
              <a:gd name="connsiteY4" fmla="*/ 2140084 h 4707484"/>
              <a:gd name="connsiteX5" fmla="*/ 3 w 4399590"/>
              <a:gd name="connsiteY5" fmla="*/ 2140084 h 4707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99590" h="4707484">
                <a:moveTo>
                  <a:pt x="3667329" y="0"/>
                </a:moveTo>
                <a:lnTo>
                  <a:pt x="4399590" y="427314"/>
                </a:lnTo>
                <a:lnTo>
                  <a:pt x="4399590" y="4707484"/>
                </a:lnTo>
                <a:lnTo>
                  <a:pt x="2" y="2140085"/>
                </a:lnTo>
                <a:lnTo>
                  <a:pt x="0" y="2140084"/>
                </a:lnTo>
                <a:lnTo>
                  <a:pt x="3" y="2140084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B5A76072-0A27-D943-BF81-E1036AE832A9}"/>
              </a:ext>
            </a:extLst>
          </p:cNvPr>
          <p:cNvSpPr/>
          <p:nvPr userDrawn="1"/>
        </p:nvSpPr>
        <p:spPr>
          <a:xfrm rot="5400000">
            <a:off x="8480398" y="3146399"/>
            <a:ext cx="3023613" cy="4399590"/>
          </a:xfrm>
          <a:custGeom>
            <a:avLst/>
            <a:gdLst>
              <a:gd name="connsiteX0" fmla="*/ 0 w 3023613"/>
              <a:gd name="connsiteY0" fmla="*/ 4399590 h 4399590"/>
              <a:gd name="connsiteX1" fmla="*/ 2556035 w 3023613"/>
              <a:gd name="connsiteY1" fmla="*/ 0 h 4399590"/>
              <a:gd name="connsiteX2" fmla="*/ 3023613 w 3023613"/>
              <a:gd name="connsiteY2" fmla="*/ 0 h 4399590"/>
              <a:gd name="connsiteX3" fmla="*/ 3023613 w 3023613"/>
              <a:gd name="connsiteY3" fmla="*/ 4399590 h 4399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613" h="4399590">
                <a:moveTo>
                  <a:pt x="0" y="4399590"/>
                </a:moveTo>
                <a:lnTo>
                  <a:pt x="2556035" y="0"/>
                </a:lnTo>
                <a:lnTo>
                  <a:pt x="3023613" y="0"/>
                </a:lnTo>
                <a:lnTo>
                  <a:pt x="3023613" y="439959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/>
              <a:t>       </a:t>
            </a: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5A0CF264-78E8-6841-A08A-63770BD73A9E}"/>
              </a:ext>
            </a:extLst>
          </p:cNvPr>
          <p:cNvSpPr/>
          <p:nvPr userDrawn="1"/>
        </p:nvSpPr>
        <p:spPr>
          <a:xfrm rot="16200000">
            <a:off x="10757474" y="687170"/>
            <a:ext cx="2121699" cy="747356"/>
          </a:xfrm>
          <a:custGeom>
            <a:avLst/>
            <a:gdLst>
              <a:gd name="connsiteX0" fmla="*/ 2121699 w 2121699"/>
              <a:gd name="connsiteY0" fmla="*/ 0 h 747356"/>
              <a:gd name="connsiteX1" fmla="*/ 2121699 w 2121699"/>
              <a:gd name="connsiteY1" fmla="*/ 747356 h 747356"/>
              <a:gd name="connsiteX2" fmla="*/ 0 w 2121699"/>
              <a:gd name="connsiteY2" fmla="*/ 747356 h 747356"/>
              <a:gd name="connsiteX3" fmla="*/ 416651 w 2121699"/>
              <a:gd name="connsiteY3" fmla="*/ 0 h 74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21699" h="747356">
                <a:moveTo>
                  <a:pt x="2121699" y="0"/>
                </a:moveTo>
                <a:lnTo>
                  <a:pt x="2121699" y="747356"/>
                </a:lnTo>
                <a:lnTo>
                  <a:pt x="0" y="747356"/>
                </a:lnTo>
                <a:lnTo>
                  <a:pt x="416651" y="0"/>
                </a:lnTo>
                <a:close/>
              </a:path>
            </a:pathLst>
          </a:custGeom>
          <a:solidFill>
            <a:srgbClr val="B1D0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872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E51475-52E6-45F5-91CB-167A5AEE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F27F5-96F0-8945-AE57-A8B4EB944936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39CAD4-1E37-4F7B-8F41-D5C84888D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04306-2593-44F0-8C75-1F7BEF96C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04430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9F646EF1-A854-D948-8B35-3629377E56C8}"/>
              </a:ext>
            </a:extLst>
          </p:cNvPr>
          <p:cNvSpPr/>
          <p:nvPr userDrawn="1"/>
        </p:nvSpPr>
        <p:spPr>
          <a:xfrm>
            <a:off x="1" y="-1"/>
            <a:ext cx="12201359" cy="6874203"/>
          </a:xfrm>
          <a:custGeom>
            <a:avLst/>
            <a:gdLst>
              <a:gd name="connsiteX0" fmla="*/ 3013279 w 12201359"/>
              <a:gd name="connsiteY0" fmla="*/ 0 h 6874203"/>
              <a:gd name="connsiteX1" fmla="*/ 6369358 w 12201359"/>
              <a:gd name="connsiteY1" fmla="*/ 0 h 6874203"/>
              <a:gd name="connsiteX2" fmla="*/ 6369358 w 12201359"/>
              <a:gd name="connsiteY2" fmla="*/ 1 h 6874203"/>
              <a:gd name="connsiteX3" fmla="*/ 6687400 w 12201359"/>
              <a:gd name="connsiteY3" fmla="*/ 1 h 6874203"/>
              <a:gd name="connsiteX4" fmla="*/ 12201359 w 12201359"/>
              <a:gd name="connsiteY4" fmla="*/ 3274124 h 6874203"/>
              <a:gd name="connsiteX5" fmla="*/ 12201359 w 12201359"/>
              <a:gd name="connsiteY5" fmla="*/ 3453757 h 6874203"/>
              <a:gd name="connsiteX6" fmla="*/ 6642906 w 12201359"/>
              <a:gd name="connsiteY6" fmla="*/ 6874201 h 6874203"/>
              <a:gd name="connsiteX7" fmla="*/ 6169181 w 12201359"/>
              <a:gd name="connsiteY7" fmla="*/ 6874201 h 6874203"/>
              <a:gd name="connsiteX8" fmla="*/ 6169181 w 12201359"/>
              <a:gd name="connsiteY8" fmla="*/ 6874200 h 6874203"/>
              <a:gd name="connsiteX9" fmla="*/ 3013282 w 12201359"/>
              <a:gd name="connsiteY9" fmla="*/ 6874200 h 6874203"/>
              <a:gd name="connsiteX10" fmla="*/ 3013282 w 12201359"/>
              <a:gd name="connsiteY10" fmla="*/ 6874203 h 6874203"/>
              <a:gd name="connsiteX11" fmla="*/ 0 w 12201359"/>
              <a:gd name="connsiteY11" fmla="*/ 5158862 h 6874203"/>
              <a:gd name="connsiteX12" fmla="*/ 0 w 12201359"/>
              <a:gd name="connsiteY12" fmla="*/ 1715343 h 6874203"/>
              <a:gd name="connsiteX13" fmla="*/ 3013279 w 12201359"/>
              <a:gd name="connsiteY13" fmla="*/ 3 h 6874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201359" h="6874203">
                <a:moveTo>
                  <a:pt x="3013279" y="0"/>
                </a:moveTo>
                <a:lnTo>
                  <a:pt x="6369358" y="0"/>
                </a:lnTo>
                <a:lnTo>
                  <a:pt x="6369358" y="1"/>
                </a:lnTo>
                <a:lnTo>
                  <a:pt x="6687400" y="1"/>
                </a:lnTo>
                <a:lnTo>
                  <a:pt x="12201359" y="3274124"/>
                </a:lnTo>
                <a:lnTo>
                  <a:pt x="12201359" y="3453757"/>
                </a:lnTo>
                <a:lnTo>
                  <a:pt x="6642906" y="6874201"/>
                </a:lnTo>
                <a:lnTo>
                  <a:pt x="6169181" y="6874201"/>
                </a:lnTo>
                <a:lnTo>
                  <a:pt x="6169181" y="6874200"/>
                </a:lnTo>
                <a:lnTo>
                  <a:pt x="3013282" y="6874200"/>
                </a:lnTo>
                <a:lnTo>
                  <a:pt x="3013282" y="6874203"/>
                </a:lnTo>
                <a:lnTo>
                  <a:pt x="0" y="5158862"/>
                </a:lnTo>
                <a:lnTo>
                  <a:pt x="0" y="1715343"/>
                </a:lnTo>
                <a:lnTo>
                  <a:pt x="3013279" y="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206" y="2523484"/>
            <a:ext cx="6948488" cy="298831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1068206" y="1687335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8206" y="1741335"/>
            <a:ext cx="6948488" cy="72814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BC9D35F3-F38A-4B48-B445-8B71C27BBB05}"/>
              </a:ext>
            </a:extLst>
          </p:cNvPr>
          <p:cNvSpPr/>
          <p:nvPr userDrawn="1"/>
        </p:nvSpPr>
        <p:spPr>
          <a:xfrm>
            <a:off x="0" y="5116665"/>
            <a:ext cx="3013281" cy="1741335"/>
          </a:xfrm>
          <a:prstGeom prst="triangle">
            <a:avLst>
              <a:gd name="adj" fmla="val 204"/>
            </a:avLst>
          </a:prstGeom>
          <a:solidFill>
            <a:srgbClr val="1D6D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49CEB0A3-C9DB-A645-9ABD-D36ED51A0FA4}"/>
              </a:ext>
            </a:extLst>
          </p:cNvPr>
          <p:cNvSpPr/>
          <p:nvPr userDrawn="1"/>
        </p:nvSpPr>
        <p:spPr>
          <a:xfrm rot="10800000" flipH="1">
            <a:off x="0" y="0"/>
            <a:ext cx="3155902" cy="1825819"/>
          </a:xfrm>
          <a:prstGeom prst="triangle">
            <a:avLst>
              <a:gd name="adj" fmla="val 20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0C338501-D6A2-404C-B5AE-898883EAAC0E}"/>
              </a:ext>
            </a:extLst>
          </p:cNvPr>
          <p:cNvSpPr/>
          <p:nvPr userDrawn="1"/>
        </p:nvSpPr>
        <p:spPr>
          <a:xfrm flipH="1">
            <a:off x="6369360" y="3428999"/>
            <a:ext cx="5832000" cy="3445200"/>
          </a:xfrm>
          <a:prstGeom prst="triangle">
            <a:avLst>
              <a:gd name="adj" fmla="val 9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E85AD8FB-F082-4548-935A-2C5B222A8524}"/>
              </a:ext>
            </a:extLst>
          </p:cNvPr>
          <p:cNvSpPr/>
          <p:nvPr userDrawn="1"/>
        </p:nvSpPr>
        <p:spPr>
          <a:xfrm rot="10800000">
            <a:off x="6511981" y="0"/>
            <a:ext cx="5689379" cy="3429000"/>
          </a:xfrm>
          <a:prstGeom prst="triangle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808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eaker Heading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8371" y="1711753"/>
            <a:ext cx="4697598" cy="4114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663446" y="508246"/>
            <a:ext cx="8651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76030" y="539289"/>
            <a:ext cx="4639939" cy="9636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800" b="1">
                <a:solidFill>
                  <a:schemeClr val="bg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Contents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63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A8BD04C-628D-A6FC-5E7B-3C0C239D727C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>
              <a:solidFill>
                <a:schemeClr val="accent6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0F54B7-F1AA-5040-98C1-A310CE49621B}"/>
              </a:ext>
            </a:extLst>
          </p:cNvPr>
          <p:cNvCxnSpPr/>
          <p:nvPr userDrawn="1"/>
        </p:nvCxnSpPr>
        <p:spPr>
          <a:xfrm>
            <a:off x="432000" y="324000"/>
            <a:ext cx="432118" cy="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8DBC015-AE36-B441-8EE5-29225586975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60D400AB-7090-AA49-8C7A-6D9296C316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7413" y="6341795"/>
            <a:ext cx="376428" cy="3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1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slideLayout" Target="../slideLayouts/slideLayout61.xml"/><Relationship Id="rId55" Type="http://schemas.openxmlformats.org/officeDocument/2006/relationships/slideLayout" Target="../slideLayouts/slideLayout66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slideLayout" Target="../slideLayouts/slideLayout64.xml"/><Relationship Id="rId58" Type="http://schemas.openxmlformats.org/officeDocument/2006/relationships/slideLayout" Target="../slideLayouts/slideLayout69.xml"/><Relationship Id="rId5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56" Type="http://schemas.openxmlformats.org/officeDocument/2006/relationships/slideLayout" Target="../slideLayouts/slideLayout67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59" Type="http://schemas.openxmlformats.org/officeDocument/2006/relationships/theme" Target="../theme/theme2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65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57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21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slideLayout" Target="../slideLayouts/slideLayout6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slideLayout" Target="../slideLayouts/slideLayout82.xml"/><Relationship Id="rId18" Type="http://schemas.openxmlformats.org/officeDocument/2006/relationships/slideLayout" Target="../slideLayouts/slideLayout87.xml"/><Relationship Id="rId26" Type="http://schemas.openxmlformats.org/officeDocument/2006/relationships/slideLayout" Target="../slideLayouts/slideLayout95.xml"/><Relationship Id="rId3" Type="http://schemas.openxmlformats.org/officeDocument/2006/relationships/slideLayout" Target="../slideLayouts/slideLayout72.xml"/><Relationship Id="rId21" Type="http://schemas.openxmlformats.org/officeDocument/2006/relationships/slideLayout" Target="../slideLayouts/slideLayout90.xml"/><Relationship Id="rId7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1.xml"/><Relationship Id="rId17" Type="http://schemas.openxmlformats.org/officeDocument/2006/relationships/slideLayout" Target="../slideLayouts/slideLayout86.xml"/><Relationship Id="rId25" Type="http://schemas.openxmlformats.org/officeDocument/2006/relationships/slideLayout" Target="../slideLayouts/slideLayout94.xml"/><Relationship Id="rId2" Type="http://schemas.openxmlformats.org/officeDocument/2006/relationships/slideLayout" Target="../slideLayouts/slideLayout71.xml"/><Relationship Id="rId16" Type="http://schemas.openxmlformats.org/officeDocument/2006/relationships/slideLayout" Target="../slideLayouts/slideLayout85.xml"/><Relationship Id="rId20" Type="http://schemas.openxmlformats.org/officeDocument/2006/relationships/slideLayout" Target="../slideLayouts/slideLayout89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24" Type="http://schemas.openxmlformats.org/officeDocument/2006/relationships/slideLayout" Target="../slideLayouts/slideLayout93.xml"/><Relationship Id="rId5" Type="http://schemas.openxmlformats.org/officeDocument/2006/relationships/slideLayout" Target="../slideLayouts/slideLayout74.xml"/><Relationship Id="rId15" Type="http://schemas.openxmlformats.org/officeDocument/2006/relationships/slideLayout" Target="../slideLayouts/slideLayout84.xml"/><Relationship Id="rId23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79.xml"/><Relationship Id="rId19" Type="http://schemas.openxmlformats.org/officeDocument/2006/relationships/slideLayout" Target="../slideLayouts/slideLayout88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slideLayout" Target="../slideLayouts/slideLayout83.xml"/><Relationship Id="rId22" Type="http://schemas.openxmlformats.org/officeDocument/2006/relationships/slideLayout" Target="../slideLayouts/slideLayout91.xml"/><Relationship Id="rId27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08.xml"/><Relationship Id="rId18" Type="http://schemas.openxmlformats.org/officeDocument/2006/relationships/slideLayout" Target="../slideLayouts/slideLayout113.xml"/><Relationship Id="rId26" Type="http://schemas.openxmlformats.org/officeDocument/2006/relationships/slideLayout" Target="../slideLayouts/slideLayout121.xml"/><Relationship Id="rId39" Type="http://schemas.openxmlformats.org/officeDocument/2006/relationships/slideLayout" Target="../slideLayouts/slideLayout134.xml"/><Relationship Id="rId21" Type="http://schemas.openxmlformats.org/officeDocument/2006/relationships/slideLayout" Target="../slideLayouts/slideLayout116.xml"/><Relationship Id="rId34" Type="http://schemas.openxmlformats.org/officeDocument/2006/relationships/slideLayout" Target="../slideLayouts/slideLayout129.xml"/><Relationship Id="rId42" Type="http://schemas.openxmlformats.org/officeDocument/2006/relationships/slideLayout" Target="../slideLayouts/slideLayout137.xml"/><Relationship Id="rId47" Type="http://schemas.openxmlformats.org/officeDocument/2006/relationships/slideLayout" Target="../slideLayouts/slideLayout142.xml"/><Relationship Id="rId50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97.xml"/><Relationship Id="rId16" Type="http://schemas.openxmlformats.org/officeDocument/2006/relationships/slideLayout" Target="../slideLayouts/slideLayout111.xml"/><Relationship Id="rId29" Type="http://schemas.openxmlformats.org/officeDocument/2006/relationships/slideLayout" Target="../slideLayouts/slideLayout124.xml"/><Relationship Id="rId11" Type="http://schemas.openxmlformats.org/officeDocument/2006/relationships/slideLayout" Target="../slideLayouts/slideLayout106.xml"/><Relationship Id="rId24" Type="http://schemas.openxmlformats.org/officeDocument/2006/relationships/slideLayout" Target="../slideLayouts/slideLayout119.xml"/><Relationship Id="rId32" Type="http://schemas.openxmlformats.org/officeDocument/2006/relationships/slideLayout" Target="../slideLayouts/slideLayout127.xml"/><Relationship Id="rId37" Type="http://schemas.openxmlformats.org/officeDocument/2006/relationships/slideLayout" Target="../slideLayouts/slideLayout132.xml"/><Relationship Id="rId40" Type="http://schemas.openxmlformats.org/officeDocument/2006/relationships/slideLayout" Target="../slideLayouts/slideLayout135.xml"/><Relationship Id="rId45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100.xml"/><Relationship Id="rId15" Type="http://schemas.openxmlformats.org/officeDocument/2006/relationships/slideLayout" Target="../slideLayouts/slideLayout110.xml"/><Relationship Id="rId23" Type="http://schemas.openxmlformats.org/officeDocument/2006/relationships/slideLayout" Target="../slideLayouts/slideLayout118.xml"/><Relationship Id="rId28" Type="http://schemas.openxmlformats.org/officeDocument/2006/relationships/slideLayout" Target="../slideLayouts/slideLayout123.xml"/><Relationship Id="rId36" Type="http://schemas.openxmlformats.org/officeDocument/2006/relationships/slideLayout" Target="../slideLayouts/slideLayout131.xml"/><Relationship Id="rId49" Type="http://schemas.openxmlformats.org/officeDocument/2006/relationships/slideLayout" Target="../slideLayouts/slideLayout144.xml"/><Relationship Id="rId10" Type="http://schemas.openxmlformats.org/officeDocument/2006/relationships/slideLayout" Target="../slideLayouts/slideLayout105.xml"/><Relationship Id="rId19" Type="http://schemas.openxmlformats.org/officeDocument/2006/relationships/slideLayout" Target="../slideLayouts/slideLayout114.xml"/><Relationship Id="rId31" Type="http://schemas.openxmlformats.org/officeDocument/2006/relationships/slideLayout" Target="../slideLayouts/slideLayout126.xml"/><Relationship Id="rId44" Type="http://schemas.openxmlformats.org/officeDocument/2006/relationships/slideLayout" Target="../slideLayouts/slideLayout139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9.xml"/><Relationship Id="rId22" Type="http://schemas.openxmlformats.org/officeDocument/2006/relationships/slideLayout" Target="../slideLayouts/slideLayout117.xml"/><Relationship Id="rId27" Type="http://schemas.openxmlformats.org/officeDocument/2006/relationships/slideLayout" Target="../slideLayouts/slideLayout122.xml"/><Relationship Id="rId30" Type="http://schemas.openxmlformats.org/officeDocument/2006/relationships/slideLayout" Target="../slideLayouts/slideLayout125.xml"/><Relationship Id="rId35" Type="http://schemas.openxmlformats.org/officeDocument/2006/relationships/slideLayout" Target="../slideLayouts/slideLayout130.xml"/><Relationship Id="rId43" Type="http://schemas.openxmlformats.org/officeDocument/2006/relationships/slideLayout" Target="../slideLayouts/slideLayout138.xml"/><Relationship Id="rId48" Type="http://schemas.openxmlformats.org/officeDocument/2006/relationships/slideLayout" Target="../slideLayouts/slideLayout143.xml"/><Relationship Id="rId8" Type="http://schemas.openxmlformats.org/officeDocument/2006/relationships/slideLayout" Target="../slideLayouts/slideLayout103.xml"/><Relationship Id="rId51" Type="http://schemas.openxmlformats.org/officeDocument/2006/relationships/theme" Target="../theme/theme4.xml"/><Relationship Id="rId3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7.xml"/><Relationship Id="rId17" Type="http://schemas.openxmlformats.org/officeDocument/2006/relationships/slideLayout" Target="../slideLayouts/slideLayout112.xml"/><Relationship Id="rId25" Type="http://schemas.openxmlformats.org/officeDocument/2006/relationships/slideLayout" Target="../slideLayouts/slideLayout120.xml"/><Relationship Id="rId33" Type="http://schemas.openxmlformats.org/officeDocument/2006/relationships/slideLayout" Target="../slideLayouts/slideLayout128.xml"/><Relationship Id="rId38" Type="http://schemas.openxmlformats.org/officeDocument/2006/relationships/slideLayout" Target="../slideLayouts/slideLayout133.xml"/><Relationship Id="rId46" Type="http://schemas.openxmlformats.org/officeDocument/2006/relationships/slideLayout" Target="../slideLayouts/slideLayout141.xml"/><Relationship Id="rId20" Type="http://schemas.openxmlformats.org/officeDocument/2006/relationships/slideLayout" Target="../slideLayouts/slideLayout115.xml"/><Relationship Id="rId41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9076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6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  <p:sldLayoutId id="2147483854" r:id="rId18"/>
    <p:sldLayoutId id="2147483855" r:id="rId19"/>
    <p:sldLayoutId id="2147483856" r:id="rId20"/>
    <p:sldLayoutId id="2147483857" r:id="rId21"/>
    <p:sldLayoutId id="2147483858" r:id="rId22"/>
    <p:sldLayoutId id="2147483859" r:id="rId23"/>
    <p:sldLayoutId id="2147483860" r:id="rId24"/>
    <p:sldLayoutId id="2147483861" r:id="rId25"/>
    <p:sldLayoutId id="2147483862" r:id="rId26"/>
    <p:sldLayoutId id="2147483863" r:id="rId27"/>
    <p:sldLayoutId id="2147483864" r:id="rId28"/>
    <p:sldLayoutId id="2147483865" r:id="rId29"/>
    <p:sldLayoutId id="2147483866" r:id="rId30"/>
    <p:sldLayoutId id="2147483867" r:id="rId31"/>
    <p:sldLayoutId id="2147483868" r:id="rId32"/>
    <p:sldLayoutId id="2147483869" r:id="rId33"/>
    <p:sldLayoutId id="2147483870" r:id="rId34"/>
    <p:sldLayoutId id="2147483871" r:id="rId35"/>
    <p:sldLayoutId id="2147483872" r:id="rId36"/>
    <p:sldLayoutId id="2147483873" r:id="rId37"/>
    <p:sldLayoutId id="2147483874" r:id="rId38"/>
    <p:sldLayoutId id="2147483875" r:id="rId39"/>
    <p:sldLayoutId id="2147483876" r:id="rId40"/>
    <p:sldLayoutId id="2147483877" r:id="rId41"/>
    <p:sldLayoutId id="2147483878" r:id="rId42"/>
    <p:sldLayoutId id="2147483879" r:id="rId43"/>
    <p:sldLayoutId id="2147483880" r:id="rId44"/>
    <p:sldLayoutId id="2147483881" r:id="rId45"/>
    <p:sldLayoutId id="2147483882" r:id="rId46"/>
    <p:sldLayoutId id="2147483883" r:id="rId47"/>
    <p:sldLayoutId id="2147483884" r:id="rId48"/>
    <p:sldLayoutId id="2147483885" r:id="rId49"/>
    <p:sldLayoutId id="2147483886" r:id="rId50"/>
    <p:sldLayoutId id="2147483887" r:id="rId51"/>
    <p:sldLayoutId id="2147483888" r:id="rId52"/>
    <p:sldLayoutId id="2147483889" r:id="rId53"/>
    <p:sldLayoutId id="2147483899" r:id="rId54"/>
    <p:sldLayoutId id="2147483920" r:id="rId55"/>
    <p:sldLayoutId id="2147483923" r:id="rId56"/>
    <p:sldLayoutId id="2147483925" r:id="rId57"/>
    <p:sldLayoutId id="2147483926" r:id="rId58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04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817" r:id="rId2"/>
    <p:sldLayoutId id="2147483833" r:id="rId3"/>
    <p:sldLayoutId id="2147483834" r:id="rId4"/>
    <p:sldLayoutId id="2147483828" r:id="rId5"/>
    <p:sldLayoutId id="2147483826" r:id="rId6"/>
    <p:sldLayoutId id="2147483827" r:id="rId7"/>
    <p:sldLayoutId id="2147483789" r:id="rId8"/>
    <p:sldLayoutId id="2147483818" r:id="rId9"/>
    <p:sldLayoutId id="2147483813" r:id="rId10"/>
    <p:sldLayoutId id="2147483814" r:id="rId11"/>
    <p:sldLayoutId id="2147483815" r:id="rId12"/>
    <p:sldLayoutId id="2147483719" r:id="rId13"/>
    <p:sldLayoutId id="2147483803" r:id="rId14"/>
    <p:sldLayoutId id="2147483823" r:id="rId15"/>
    <p:sldLayoutId id="2147483824" r:id="rId16"/>
    <p:sldLayoutId id="2147483821" r:id="rId17"/>
    <p:sldLayoutId id="2147483822" r:id="rId18"/>
    <p:sldLayoutId id="2147483825" r:id="rId19"/>
    <p:sldLayoutId id="2147483806" r:id="rId20"/>
    <p:sldLayoutId id="2147483690" r:id="rId21"/>
    <p:sldLayoutId id="2147483762" r:id="rId22"/>
    <p:sldLayoutId id="2147483747" r:id="rId23"/>
    <p:sldLayoutId id="2147483760" r:id="rId24"/>
    <p:sldLayoutId id="2147483714" r:id="rId25"/>
    <p:sldLayoutId id="2147483832" r:id="rId26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26/09/2023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9076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  <p:sldLayoutId id="2147483941" r:id="rId14"/>
    <p:sldLayoutId id="2147483942" r:id="rId15"/>
    <p:sldLayoutId id="2147483943" r:id="rId16"/>
    <p:sldLayoutId id="2147483944" r:id="rId17"/>
    <p:sldLayoutId id="2147483945" r:id="rId18"/>
    <p:sldLayoutId id="2147483946" r:id="rId19"/>
    <p:sldLayoutId id="2147483947" r:id="rId20"/>
    <p:sldLayoutId id="2147483948" r:id="rId21"/>
    <p:sldLayoutId id="2147483949" r:id="rId22"/>
    <p:sldLayoutId id="2147483950" r:id="rId23"/>
    <p:sldLayoutId id="2147483951" r:id="rId24"/>
    <p:sldLayoutId id="2147483952" r:id="rId25"/>
    <p:sldLayoutId id="2147483953" r:id="rId26"/>
    <p:sldLayoutId id="2147483954" r:id="rId27"/>
    <p:sldLayoutId id="2147483955" r:id="rId28"/>
    <p:sldLayoutId id="2147483956" r:id="rId29"/>
    <p:sldLayoutId id="2147483957" r:id="rId30"/>
    <p:sldLayoutId id="2147483958" r:id="rId31"/>
    <p:sldLayoutId id="2147483959" r:id="rId32"/>
    <p:sldLayoutId id="2147483960" r:id="rId33"/>
    <p:sldLayoutId id="2147483961" r:id="rId34"/>
    <p:sldLayoutId id="2147483962" r:id="rId35"/>
    <p:sldLayoutId id="2147483963" r:id="rId36"/>
    <p:sldLayoutId id="2147483964" r:id="rId37"/>
    <p:sldLayoutId id="2147483965" r:id="rId38"/>
    <p:sldLayoutId id="2147483966" r:id="rId39"/>
    <p:sldLayoutId id="2147483967" r:id="rId40"/>
    <p:sldLayoutId id="2147483968" r:id="rId41"/>
    <p:sldLayoutId id="2147483969" r:id="rId42"/>
    <p:sldLayoutId id="2147483970" r:id="rId43"/>
    <p:sldLayoutId id="2147483971" r:id="rId44"/>
    <p:sldLayoutId id="2147483972" r:id="rId45"/>
    <p:sldLayoutId id="2147483973" r:id="rId46"/>
    <p:sldLayoutId id="2147483974" r:id="rId47"/>
    <p:sldLayoutId id="2147483975" r:id="rId48"/>
    <p:sldLayoutId id="2147483976" r:id="rId49"/>
    <p:sldLayoutId id="2147483977" r:id="rId50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99A9-ADAE-F54A-B49E-F294E7BC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2289835"/>
            <a:ext cx="9723474" cy="1409314"/>
          </a:xfrm>
        </p:spPr>
        <p:txBody>
          <a:bodyPr/>
          <a:lstStyle/>
          <a:p>
            <a:r>
              <a:rPr lang="en-GB" dirty="0"/>
              <a:t>Independent School Nurses </a:t>
            </a:r>
            <a:r>
              <a:rPr lang="en-GB" dirty="0" err="1"/>
              <a:t>NHSmail</a:t>
            </a:r>
            <a:r>
              <a:rPr lang="en-GB" dirty="0"/>
              <a:t> Rollout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96998-8BA0-CF4D-B57F-DEBCAD114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4025669"/>
            <a:ext cx="7973051" cy="1024967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 b="1" dirty="0"/>
              <a:t>Pilot Evaluation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F63B5F-2944-6B41-9332-74DB2CCA6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23107"/>
            <a:ext cx="6259513" cy="592674"/>
          </a:xfrm>
        </p:spPr>
        <p:txBody>
          <a:bodyPr vert="horz" lIns="0" tIns="0" rIns="0" bIns="0" rtlCol="0" anchor="t"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Presented by:</a:t>
            </a:r>
            <a:br>
              <a:rPr lang="en-GB" dirty="0"/>
            </a:br>
            <a:r>
              <a:rPr lang="en-GB" b="1" dirty="0">
                <a:cs typeface="Arial"/>
              </a:rPr>
              <a:t>Gabby Rice, Project Manager, </a:t>
            </a:r>
            <a:r>
              <a:rPr lang="en-GB" b="1" dirty="0" err="1">
                <a:cs typeface="Arial"/>
              </a:rPr>
              <a:t>NHSmail</a:t>
            </a:r>
            <a:r>
              <a:rPr lang="en-GB" b="1" dirty="0">
                <a:cs typeface="Arial"/>
              </a:rPr>
              <a:t> Centre of Excellence</a:t>
            </a:r>
            <a:endParaRPr lang="en-GB" dirty="0">
              <a:cs typeface="Arial"/>
            </a:endParaRP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E9B56D5A-4656-B935-37DD-8392C86DD309}"/>
              </a:ext>
            </a:extLst>
          </p:cNvPr>
          <p:cNvSpPr txBox="1">
            <a:spLocks/>
          </p:cNvSpPr>
          <p:nvPr/>
        </p:nvSpPr>
        <p:spPr>
          <a:xfrm>
            <a:off x="432000" y="4021531"/>
            <a:ext cx="6259513" cy="59267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357188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71437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1081087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1438275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en-GB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1182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960A56-2926-DF64-8F94-E27B2510B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>
                <a:cs typeface="Arial"/>
              </a:rPr>
              <a:t>ISN Pilot Evaluation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2B701D-2E03-C1DB-F238-5C3772B7650A}"/>
              </a:ext>
            </a:extLst>
          </p:cNvPr>
          <p:cNvSpPr txBox="1"/>
          <p:nvPr/>
        </p:nvSpPr>
        <p:spPr>
          <a:xfrm>
            <a:off x="638735" y="1620371"/>
            <a:ext cx="114549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43 participants from Surrey and Hampshire took part in the ISN </a:t>
            </a:r>
            <a:r>
              <a:rPr lang="en-GB" err="1"/>
              <a:t>NHSmail</a:t>
            </a:r>
            <a:r>
              <a:rPr lang="en-GB"/>
              <a:t> pilot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June – October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Data was gathered at the start (baseline) and end of the pilot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Key areas of interest: safeguarding, increasing clinical efficiency, engagement/visibility with NHS colleagues</a:t>
            </a:r>
          </a:p>
        </p:txBody>
      </p:sp>
    </p:spTree>
    <p:extLst>
      <p:ext uri="{BB962C8B-B14F-4D97-AF65-F5344CB8AC3E}">
        <p14:creationId xmlns:p14="http://schemas.microsoft.com/office/powerpoint/2010/main" val="3688373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374-92F1-5341-D7EB-260E1CC2D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Increasing clinical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35D62-8D8E-D560-1028-69688BE87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293" y="1539147"/>
            <a:ext cx="10772927" cy="4593296"/>
          </a:xfrm>
        </p:spPr>
        <p:txBody>
          <a:bodyPr vert="horz" lIns="0" tIns="0" rIns="0" bIns="0" rtlCol="0" anchor="t">
            <a:normAutofit/>
          </a:bodyPr>
          <a:lstStyle/>
          <a:p>
            <a:pPr marL="342900" indent="-342900">
              <a:buFontTx/>
              <a:buChar char="-"/>
            </a:pPr>
            <a:r>
              <a:rPr lang="en-GB" dirty="0"/>
              <a:t>How often do you send/receive an email from an NHS.net address?</a:t>
            </a:r>
          </a:p>
          <a:p>
            <a:pPr marL="342900" indent="-342900">
              <a:buFontTx/>
              <a:buChar char="-"/>
            </a:pPr>
            <a:endParaRPr lang="en-GB"/>
          </a:p>
          <a:p>
            <a:pPr marL="342900" indent="-342900">
              <a:buFontTx/>
              <a:buChar char="-"/>
            </a:pPr>
            <a:endParaRPr lang="en-GB"/>
          </a:p>
          <a:p>
            <a:pPr marL="342900" indent="-342900">
              <a:buFontTx/>
              <a:buChar char="-"/>
            </a:pPr>
            <a:endParaRPr lang="en-GB">
              <a:cs typeface="Arial" panose="020B0604020202020204"/>
            </a:endParaRPr>
          </a:p>
          <a:p>
            <a:pPr marL="342900" indent="-342900">
              <a:buFontTx/>
              <a:buChar char="-"/>
            </a:pPr>
            <a:endParaRPr lang="en-GB"/>
          </a:p>
          <a:p>
            <a:pPr marL="342900" indent="-342900">
              <a:buFontTx/>
              <a:buChar char="-"/>
            </a:pPr>
            <a:endParaRPr lang="en-GB"/>
          </a:p>
          <a:p>
            <a:pPr marL="342900" indent="-342900">
              <a:buFontTx/>
              <a:buChar char="-"/>
            </a:pPr>
            <a:r>
              <a:rPr lang="en-GB" dirty="0"/>
              <a:t>Roughly how many discharge letters/outpatient clinic letters have you received from a hospital in the last 12 months? </a:t>
            </a:r>
            <a:r>
              <a:rPr lang="en-GB" b="1" dirty="0" err="1"/>
              <a:t>Avg</a:t>
            </a:r>
            <a:r>
              <a:rPr lang="en-GB" b="1" dirty="0"/>
              <a:t> 20.5</a:t>
            </a:r>
            <a:endParaRPr lang="en-GB" dirty="0">
              <a:cs typeface="Arial"/>
            </a:endParaRPr>
          </a:p>
          <a:p>
            <a:pPr marL="342900" indent="-342900">
              <a:buFontTx/>
              <a:buChar char="-"/>
            </a:pPr>
            <a:r>
              <a:rPr lang="en-GB" dirty="0"/>
              <a:t>Through which method did you receive the discharge/outpatient clinic letters? </a:t>
            </a:r>
            <a:r>
              <a:rPr lang="en-GB" b="1" dirty="0"/>
              <a:t>Pre-pilot: predominantly by post/hand-delivered</a:t>
            </a:r>
            <a:endParaRPr lang="en-GB" dirty="0"/>
          </a:p>
        </p:txBody>
      </p:sp>
      <p:pic>
        <p:nvPicPr>
          <p:cNvPr id="4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FE87DD1-15E7-8619-E83B-BE7B60805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768" y="2198489"/>
            <a:ext cx="6227955" cy="1522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424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ACE45-75B6-2665-4F4D-9D1F3E8AA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Engagement and visibility within the NHS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14101-B3EC-8972-B84E-D5827E571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293" y="1436927"/>
            <a:ext cx="7613415" cy="4695516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/>
              <a:t>How visible do you feel to the NHS as a clinical professional?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>
              <a:cs typeface="Arial" panose="020B0604020202020204"/>
            </a:endParaRPr>
          </a:p>
          <a:p>
            <a:r>
              <a:rPr lang="en-GB"/>
              <a:t>Use of the global email address book:</a:t>
            </a:r>
          </a:p>
        </p:txBody>
      </p:sp>
      <p:pic>
        <p:nvPicPr>
          <p:cNvPr id="4" name="Picture 4" descr="Table&#10;&#10;Description automatically generated">
            <a:extLst>
              <a:ext uri="{FF2B5EF4-FFF2-40B4-BE49-F238E27FC236}">
                <a16:creationId xmlns:a16="http://schemas.microsoft.com/office/drawing/2014/main" id="{23202077-72B6-4EB8-5905-707D04220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376" y="2069435"/>
            <a:ext cx="5568174" cy="1511084"/>
          </a:xfrm>
          <a:prstGeom prst="rect">
            <a:avLst/>
          </a:prstGeom>
        </p:spPr>
      </p:pic>
      <p:pic>
        <p:nvPicPr>
          <p:cNvPr id="5" name="Picture 5" descr="A picture containing scatter chart&#10;&#10;Description automatically generated">
            <a:extLst>
              <a:ext uri="{FF2B5EF4-FFF2-40B4-BE49-F238E27FC236}">
                <a16:creationId xmlns:a16="http://schemas.microsoft.com/office/drawing/2014/main" id="{7D9BFABD-E824-B976-CC24-9CEA760F8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38" y="4307614"/>
            <a:ext cx="5977053" cy="142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32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F779D-FE4E-3C3F-F155-51C98DD05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Safeguarding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A1D12-F434-4C6D-1DFB-00C2A6FFD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415778"/>
            <a:ext cx="7632000" cy="4026443"/>
          </a:xfrm>
        </p:spPr>
        <p:txBody>
          <a:bodyPr vert="horz" lIns="0" tIns="0" rIns="0" bIns="0" rtlCol="0" anchor="t">
            <a:normAutofit/>
          </a:bodyPr>
          <a:lstStyle/>
          <a:p>
            <a:pPr marL="342900" indent="-342900">
              <a:buFontTx/>
              <a:buChar char="-"/>
            </a:pPr>
            <a:r>
              <a:rPr lang="en-GB"/>
              <a:t>Do you think that safeguarding risks have reduced by having access to a NHS.net email address?</a:t>
            </a:r>
          </a:p>
          <a:p>
            <a:pPr marL="342900" indent="-342900">
              <a:buFontTx/>
              <a:buChar char="-"/>
            </a:pPr>
            <a:endParaRPr lang="en-GB"/>
          </a:p>
          <a:p>
            <a:pPr marL="342900" indent="-342900">
              <a:buFontTx/>
              <a:buChar char="-"/>
            </a:pPr>
            <a:endParaRPr lang="en-GB"/>
          </a:p>
          <a:p>
            <a:pPr marL="342900" indent="-342900">
              <a:buFontTx/>
              <a:buChar char="-"/>
            </a:pPr>
            <a:endParaRPr lang="en-GB">
              <a:cs typeface="Arial" panose="020B0604020202020204"/>
            </a:endParaRPr>
          </a:p>
          <a:p>
            <a:pPr marL="342900" indent="-342900">
              <a:buFontTx/>
              <a:buChar char="-"/>
            </a:pPr>
            <a:endParaRPr lang="en-GB"/>
          </a:p>
          <a:p>
            <a:pPr marL="342900" indent="-342900">
              <a:buFontTx/>
              <a:buChar char="-"/>
            </a:pPr>
            <a:endParaRPr lang="en-GB"/>
          </a:p>
          <a:p>
            <a:pPr marL="342900" indent="-342900">
              <a:buFontTx/>
              <a:buChar char="-"/>
            </a:pPr>
            <a:endParaRPr lang="en-GB"/>
          </a:p>
          <a:p>
            <a:pPr marL="342900" indent="-342900">
              <a:buFontTx/>
              <a:buChar char="-"/>
            </a:pPr>
            <a:r>
              <a:rPr lang="en-GB"/>
              <a:t>Examples of significantly decreased safeguarding risks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99775C-608A-05E2-5CAC-A3675C68E881}"/>
              </a:ext>
            </a:extLst>
          </p:cNvPr>
          <p:cNvSpPr txBox="1"/>
          <p:nvPr/>
        </p:nvSpPr>
        <p:spPr>
          <a:xfrm>
            <a:off x="532338" y="5165766"/>
            <a:ext cx="1137153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i="1">
                <a:cs typeface="Arial"/>
              </a:rPr>
              <a:t>"[I have been] able to discuss issues of self-harm and suicidal intent with the relevant mental health professionals"</a:t>
            </a:r>
          </a:p>
          <a:p>
            <a:r>
              <a:rPr lang="en-GB" i="1">
                <a:cs typeface="Arial"/>
              </a:rPr>
              <a:t>"Liaising with other health professionals using </a:t>
            </a:r>
            <a:r>
              <a:rPr lang="en-GB" i="1" err="1">
                <a:cs typeface="Arial"/>
              </a:rPr>
              <a:t>NHSmail</a:t>
            </a:r>
            <a:r>
              <a:rPr lang="en-GB" i="1">
                <a:cs typeface="Arial"/>
              </a:rPr>
              <a:t> regarding the health concerns of a pupil makes it easier to follow up and it is instant. You aren't waiting for a reply to a phone call or letter"</a:t>
            </a:r>
          </a:p>
        </p:txBody>
      </p:sp>
      <p:pic>
        <p:nvPicPr>
          <p:cNvPr id="6" name="Picture 6" descr="A picture containing table&#10;&#10;Description automatically generated">
            <a:extLst>
              <a:ext uri="{FF2B5EF4-FFF2-40B4-BE49-F238E27FC236}">
                <a16:creationId xmlns:a16="http://schemas.microsoft.com/office/drawing/2014/main" id="{1B785A1F-30D3-3AFF-44C5-FF2775A13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498" y="2456603"/>
            <a:ext cx="6488151" cy="174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10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04850-F709-9372-10B5-6C9136C91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Arial"/>
              </a:rPr>
              <a:t>Q: What are your main takeaways from the pilot?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F62BD-0FAD-A087-6457-30A0EC85D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292" y="1630987"/>
            <a:ext cx="11293558" cy="4026443"/>
          </a:xfrm>
        </p:spPr>
        <p:txBody>
          <a:bodyPr vert="horz" lIns="0" tIns="0" rIns="0" bIns="0" rtlCol="0" anchor="t">
            <a:normAutofit/>
          </a:bodyPr>
          <a:lstStyle/>
          <a:p>
            <a:pPr marL="342900" indent="-342900">
              <a:buChar char="•"/>
            </a:pPr>
            <a:r>
              <a:rPr lang="en-GB" sz="1800">
                <a:cs typeface="Arial"/>
              </a:rPr>
              <a:t>"Fantastic to have NHS email for clinical emails and communicating with other health professionals"</a:t>
            </a:r>
          </a:p>
          <a:p>
            <a:pPr marL="342900" indent="-342900">
              <a:buChar char="•"/>
            </a:pPr>
            <a:r>
              <a:rPr lang="en-GB" sz="1800">
                <a:cs typeface="Arial"/>
              </a:rPr>
              <a:t>"</a:t>
            </a:r>
            <a:r>
              <a:rPr lang="en-GB" sz="1800" b="1">
                <a:cs typeface="Arial"/>
              </a:rPr>
              <a:t>Easier access to important paperwork</a:t>
            </a:r>
            <a:r>
              <a:rPr lang="en-GB" sz="1800">
                <a:cs typeface="Arial"/>
              </a:rPr>
              <a:t> and better communication with professionals"</a:t>
            </a:r>
          </a:p>
          <a:p>
            <a:pPr marL="342900" indent="-342900">
              <a:buChar char="•"/>
            </a:pPr>
            <a:r>
              <a:rPr lang="en-GB" sz="1800">
                <a:cs typeface="Arial"/>
              </a:rPr>
              <a:t>"It has made </a:t>
            </a:r>
            <a:r>
              <a:rPr lang="en-GB" sz="1800" b="1">
                <a:cs typeface="Arial"/>
              </a:rPr>
              <a:t>information sharing</a:t>
            </a:r>
            <a:r>
              <a:rPr lang="en-GB" sz="1800">
                <a:cs typeface="Arial"/>
              </a:rPr>
              <a:t> </a:t>
            </a:r>
            <a:r>
              <a:rPr lang="en-GB" sz="1800" b="1">
                <a:cs typeface="Arial"/>
              </a:rPr>
              <a:t>quicker and safer</a:t>
            </a:r>
            <a:r>
              <a:rPr lang="en-GB" sz="1800">
                <a:cs typeface="Arial"/>
              </a:rPr>
              <a:t>"</a:t>
            </a:r>
          </a:p>
          <a:p>
            <a:pPr marL="342900" indent="-342900">
              <a:buChar char="•"/>
            </a:pPr>
            <a:r>
              <a:rPr lang="en-GB" sz="1800">
                <a:cs typeface="Arial"/>
              </a:rPr>
              <a:t>"[I have been] able to </a:t>
            </a:r>
            <a:r>
              <a:rPr lang="en-GB" sz="1800" b="1">
                <a:cs typeface="Arial"/>
              </a:rPr>
              <a:t>access care plans immediately</a:t>
            </a:r>
            <a:r>
              <a:rPr lang="en-GB" sz="1800">
                <a:cs typeface="Arial"/>
              </a:rPr>
              <a:t>, especially from NHS diabetes and epilepsy teams"</a:t>
            </a:r>
          </a:p>
          <a:p>
            <a:pPr marL="342900" indent="-342900">
              <a:buChar char="•"/>
            </a:pPr>
            <a:r>
              <a:rPr lang="en-GB" sz="1800">
                <a:cs typeface="Arial"/>
              </a:rPr>
              <a:t>"Other healthcare professionals are </a:t>
            </a:r>
            <a:r>
              <a:rPr lang="en-GB" sz="1800" b="1">
                <a:cs typeface="Arial"/>
              </a:rPr>
              <a:t>more likely to send us information</a:t>
            </a:r>
            <a:r>
              <a:rPr lang="en-GB" sz="1800">
                <a:cs typeface="Arial"/>
              </a:rPr>
              <a:t> if the email channel is secure"</a:t>
            </a:r>
          </a:p>
        </p:txBody>
      </p:sp>
    </p:spTree>
    <p:extLst>
      <p:ext uri="{BB962C8B-B14F-4D97-AF65-F5344CB8AC3E}">
        <p14:creationId xmlns:p14="http://schemas.microsoft.com/office/powerpoint/2010/main" val="1125699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288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NHSD-Refresh-Theme-NOV1120B">
  <a:themeElements>
    <a:clrScheme name="NHSD-REFRESH-NOV1120A">
      <a:dk1>
        <a:srgbClr val="FFFFFF"/>
      </a:dk1>
      <a:lt1>
        <a:srgbClr val="231F20"/>
      </a:lt1>
      <a:dk2>
        <a:srgbClr val="0072CE"/>
      </a:dk2>
      <a:lt2>
        <a:srgbClr val="E8EDEE"/>
      </a:lt2>
      <a:accent1>
        <a:srgbClr val="005EB8"/>
      </a:accent1>
      <a:accent2>
        <a:srgbClr val="919EA8"/>
      </a:accent2>
      <a:accent3>
        <a:srgbClr val="DDE1E4"/>
      </a:accent3>
      <a:accent4>
        <a:srgbClr val="003087"/>
      </a:accent4>
      <a:accent5>
        <a:srgbClr val="99C7EB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MAR2021" id="{A46CC0DB-7AF5-4FA4-A8F9-B1CA1A6CCEFB}" vid="{866C0C3E-1B9A-4B55-B7BF-85239926334D}"/>
    </a:ext>
  </a:extLst>
</a:theme>
</file>

<file path=ppt/theme/theme3.xml><?xml version="1.0" encoding="utf-8"?>
<a:theme xmlns:a="http://schemas.openxmlformats.org/drawingml/2006/main" name="NHSD-Refresh-Theme-NOV1120B">
  <a:themeElements>
    <a:clrScheme name="NHSD-REFRESH-NOV1120A">
      <a:dk1>
        <a:srgbClr val="FFFFFF"/>
      </a:dk1>
      <a:lt1>
        <a:srgbClr val="231F20"/>
      </a:lt1>
      <a:dk2>
        <a:srgbClr val="0072CE"/>
      </a:dk2>
      <a:lt2>
        <a:srgbClr val="E8EDEE"/>
      </a:lt2>
      <a:accent1>
        <a:srgbClr val="005EB8"/>
      </a:accent1>
      <a:accent2>
        <a:srgbClr val="919EA8"/>
      </a:accent2>
      <a:accent3>
        <a:srgbClr val="DDE1E4"/>
      </a:accent3>
      <a:accent4>
        <a:srgbClr val="003087"/>
      </a:accent4>
      <a:accent5>
        <a:srgbClr val="99C7EB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-PPT-Template-JAN2023" id="{C7A3CD00-52DA-4C6D-8273-68D1A0461E9F}" vid="{D9D82DF9-4079-4975-8D95-0E70F65BF010}"/>
    </a:ext>
  </a:extLst>
</a:theme>
</file>

<file path=ppt/theme/theme4.xml><?xml version="1.0" encoding="utf-8"?>
<a:theme xmlns:a="http://schemas.openxmlformats.org/drawingml/2006/main" name="1_NHSD-Refresh-Theme-NOV1120B">
  <a:themeElements>
    <a:clrScheme name="NHSD-REFRESH-NOV1120A">
      <a:dk1>
        <a:srgbClr val="FFFFFF"/>
      </a:dk1>
      <a:lt1>
        <a:srgbClr val="231F20"/>
      </a:lt1>
      <a:dk2>
        <a:srgbClr val="0072CE"/>
      </a:dk2>
      <a:lt2>
        <a:srgbClr val="E8EDEE"/>
      </a:lt2>
      <a:accent1>
        <a:srgbClr val="005EB8"/>
      </a:accent1>
      <a:accent2>
        <a:srgbClr val="919EA8"/>
      </a:accent2>
      <a:accent3>
        <a:srgbClr val="DDE1E4"/>
      </a:accent3>
      <a:accent4>
        <a:srgbClr val="003087"/>
      </a:accent4>
      <a:accent5>
        <a:srgbClr val="99C7EB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-PPT-Template-JAN2023" id="{C7A3CD00-52DA-4C6D-8273-68D1A0461E9F}" vid="{2D677966-9C64-44DB-ACBB-353BBC2AA14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0B5A014256214EBB18A2D36D705051" ma:contentTypeVersion="21" ma:contentTypeDescription="Create a new document." ma:contentTypeScope="" ma:versionID="ae20ab7bfb30632cac7c2dfb87821d61">
  <xsd:schema xmlns:xsd="http://www.w3.org/2001/XMLSchema" xmlns:xs="http://www.w3.org/2001/XMLSchema" xmlns:p="http://schemas.microsoft.com/office/2006/metadata/properties" xmlns:ns1="http://schemas.microsoft.com/sharepoint/v3" xmlns:ns2="600b4532-1a56-4543-b3f3-59b538c5e59d" xmlns:ns3="b9d744c8-345a-49db-9bdf-e78e85d3072a" targetNamespace="http://schemas.microsoft.com/office/2006/metadata/properties" ma:root="true" ma:fieldsID="8a622c559399e8e938dfda8a33b261f2" ns1:_="" ns2:_="" ns3:_="">
    <xsd:import namespace="http://schemas.microsoft.com/sharepoint/v3"/>
    <xsd:import namespace="600b4532-1a56-4543-b3f3-59b538c5e59d"/>
    <xsd:import namespace="b9d744c8-345a-49db-9bdf-e78e85d30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b4532-1a56-4543-b3f3-59b538c5e5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d744c8-345a-49db-9bdf-e78e85d30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94303ce5-769d-4e20-89df-799d32f9830e}" ma:internalName="TaxCatchAll" ma:showField="CatchAllData" ma:web="b9d744c8-345a-49db-9bdf-e78e85d30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b9d744c8-345a-49db-9bdf-e78e85d3072a" xsi:nil="true"/>
    <_ip_UnifiedCompliancePolicyProperties xmlns="http://schemas.microsoft.com/sharepoint/v3" xsi:nil="true"/>
    <lcf76f155ced4ddcb4097134ff3c332f xmlns="600b4532-1a56-4543-b3f3-59b538c5e59d">
      <Terms xmlns="http://schemas.microsoft.com/office/infopath/2007/PartnerControls"/>
    </lcf76f155ced4ddcb4097134ff3c332f>
    <_Flow_SignoffStatus xmlns="600b4532-1a56-4543-b3f3-59b538c5e59d" xsi:nil="true"/>
  </documentManagement>
</p:properties>
</file>

<file path=customXml/itemProps1.xml><?xml version="1.0" encoding="utf-8"?>
<ds:datastoreItem xmlns:ds="http://schemas.openxmlformats.org/officeDocument/2006/customXml" ds:itemID="{BE52F918-90EF-4E3F-AAB8-D0AC5EBAFC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00b4532-1a56-4543-b3f3-59b538c5e59d"/>
    <ds:schemaRef ds:uri="b9d744c8-345a-49db-9bdf-e78e85d307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9B65EE-58D1-4243-BF99-323FFBBE37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1CDDC9-E9F2-4156-82FB-E9719D9C8B2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b9d744c8-345a-49db-9bdf-e78e85d3072a"/>
    <ds:schemaRef ds:uri="600b4532-1a56-4543-b3f3-59b538c5e59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office theme</vt:lpstr>
      <vt:lpstr>1_NHSD-Refresh-Theme-NOV1120B</vt:lpstr>
      <vt:lpstr>NHSD-Refresh-Theme-NOV1120B</vt:lpstr>
      <vt:lpstr>1_NHSD-Refresh-Theme-NOV1120B</vt:lpstr>
      <vt:lpstr>Independent School Nurses NHSmail Rollout</vt:lpstr>
      <vt:lpstr>ISN Pilot Evaluation</vt:lpstr>
      <vt:lpstr>Increasing clinical efficiency</vt:lpstr>
      <vt:lpstr>Engagement and visibility within the NHS</vt:lpstr>
      <vt:lpstr>Safeguarding</vt:lpstr>
      <vt:lpstr>Q: What are your main takeaways from the pilot?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</cp:revision>
  <dcterms:created xsi:type="dcterms:W3CDTF">2023-09-26T10:34:12Z</dcterms:created>
  <dcterms:modified xsi:type="dcterms:W3CDTF">2023-09-26T10:36:19Z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0x0101004B0B5A014256214EBB18A2D36D705051</vt:lpwstr>
  </property>
  <property fmtid="{D5CDD505-2E9C-101B-9397-08002B2CF9AE}" pid="3" name="MediaServiceImageTags">
    <vt:lpwstr/>
  </property>
</Properties>
</file>